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Plus Jakarta Sans ExtraBold"/>
      <p:bold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Plus Jakarta Sans"/>
      <p:regular r:id="rId32"/>
      <p:bold r:id="rId33"/>
      <p:italic r:id="rId34"/>
      <p:boldItalic r:id="rId35"/>
    </p:embeddedFont>
    <p:embeddedFont>
      <p:font typeface="Raleway Black"/>
      <p:bold r:id="rId36"/>
      <p:boldItalic r:id="rId37"/>
    </p:embeddedFont>
    <p:embeddedFont>
      <p:font typeface="Plus Jakarta Sans SemiBold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2897A6-5940-43BA-816C-F5604FE10011}">
  <a:tblStyle styleId="{672897A6-5940-43BA-816C-F5604FE1001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usJakartaSansSemiBold-italic.fntdata"/><Relationship Id="rId20" Type="http://schemas.openxmlformats.org/officeDocument/2006/relationships/font" Target="fonts/Raleway-italic.fntdata"/><Relationship Id="rId41" Type="http://schemas.openxmlformats.org/officeDocument/2006/relationships/font" Target="fonts/PlusJakartaSansSemiBold-boldItalic.fntdata"/><Relationship Id="rId22" Type="http://schemas.openxmlformats.org/officeDocument/2006/relationships/font" Target="fonts/PlusJakartaSansExtraBold-bold.fntdata"/><Relationship Id="rId21" Type="http://schemas.openxmlformats.org/officeDocument/2006/relationships/font" Target="fonts/Raleway-boldItalic.fntdata"/><Relationship Id="rId24" Type="http://schemas.openxmlformats.org/officeDocument/2006/relationships/font" Target="fonts/Roboto-regular.fntdata"/><Relationship Id="rId23" Type="http://schemas.openxmlformats.org/officeDocument/2006/relationships/font" Target="fonts/PlusJakartaSansExtra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PlusJakartaSans-bold.fntdata"/><Relationship Id="rId10" Type="http://schemas.openxmlformats.org/officeDocument/2006/relationships/slide" Target="slides/slide4.xml"/><Relationship Id="rId32" Type="http://schemas.openxmlformats.org/officeDocument/2006/relationships/font" Target="fonts/PlusJakartaSans-regular.fntdata"/><Relationship Id="rId13" Type="http://schemas.openxmlformats.org/officeDocument/2006/relationships/slide" Target="slides/slide7.xml"/><Relationship Id="rId35" Type="http://schemas.openxmlformats.org/officeDocument/2006/relationships/font" Target="fonts/PlusJakartaSans-boldItalic.fntdata"/><Relationship Id="rId12" Type="http://schemas.openxmlformats.org/officeDocument/2006/relationships/slide" Target="slides/slide6.xml"/><Relationship Id="rId34" Type="http://schemas.openxmlformats.org/officeDocument/2006/relationships/font" Target="fonts/PlusJakartaSans-italic.fntdata"/><Relationship Id="rId15" Type="http://schemas.openxmlformats.org/officeDocument/2006/relationships/slide" Target="slides/slide9.xml"/><Relationship Id="rId37" Type="http://schemas.openxmlformats.org/officeDocument/2006/relationships/font" Target="fonts/RalewayBlack-boldItalic.fntdata"/><Relationship Id="rId14" Type="http://schemas.openxmlformats.org/officeDocument/2006/relationships/slide" Target="slides/slide8.xml"/><Relationship Id="rId36" Type="http://schemas.openxmlformats.org/officeDocument/2006/relationships/font" Target="fonts/RalewayBlack-bold.fntdata"/><Relationship Id="rId17" Type="http://schemas.openxmlformats.org/officeDocument/2006/relationships/slide" Target="slides/slide11.xml"/><Relationship Id="rId39" Type="http://schemas.openxmlformats.org/officeDocument/2006/relationships/font" Target="fonts/PlusJakartaSansSemiBold-bold.fntdata"/><Relationship Id="rId16" Type="http://schemas.openxmlformats.org/officeDocument/2006/relationships/slide" Target="slides/slide10.xml"/><Relationship Id="rId38" Type="http://schemas.openxmlformats.org/officeDocument/2006/relationships/font" Target="fonts/PlusJakartaSansSemiBold-regular.fntdata"/><Relationship Id="rId19" Type="http://schemas.openxmlformats.org/officeDocument/2006/relationships/font" Target="fonts/Raleway-bold.fntdata"/><Relationship Id="rId18" Type="http://schemas.openxmlformats.org/officeDocument/2006/relationships/font" Target="fonts/Ralew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8352ea42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348352ea42f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8352ea42f_0_1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348352ea42f_0_14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bdbe3f55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4bdbe3f55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845f4a317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34845f4a317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bdbe3f5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bdbe3f5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845f4a317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4845f4a317_0_1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bdbe3f55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bdbe3f55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a499c9a22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4a499c9a22_2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845f4a317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4845f4a317_0_6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8352ea42f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348352ea42f_0_1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8352ea42f_0_1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48352ea42f_0_16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-620926" y="-1123625"/>
            <a:ext cx="2369700" cy="2292000"/>
          </a:xfrm>
          <a:prstGeom prst="ellipse">
            <a:avLst/>
          </a:prstGeom>
          <a:solidFill>
            <a:srgbClr val="F3F3F3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5"/>
          <p:cNvPicPr preferRelativeResize="0"/>
          <p:nvPr/>
        </p:nvPicPr>
        <p:blipFill rotWithShape="1">
          <a:blip r:embed="rId2">
            <a:alphaModFix/>
          </a:blip>
          <a:srcRect b="26495" l="7414" r="8516" t="26668"/>
          <a:stretch/>
        </p:blipFill>
        <p:spPr>
          <a:xfrm>
            <a:off x="246888" y="4809744"/>
            <a:ext cx="543775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5"/>
          <p:cNvCxnSpPr/>
          <p:nvPr/>
        </p:nvCxnSpPr>
        <p:spPr>
          <a:xfrm>
            <a:off x="929267" y="4851168"/>
            <a:ext cx="0" cy="1491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15"/>
          <p:cNvSpPr txBox="1"/>
          <p:nvPr>
            <p:ph type="title"/>
          </p:nvPr>
        </p:nvSpPr>
        <p:spPr>
          <a:xfrm>
            <a:off x="958660" y="4771840"/>
            <a:ext cx="1675800" cy="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b="1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title"/>
          </p:nvPr>
        </p:nvSpPr>
        <p:spPr>
          <a:xfrm>
            <a:off x="315450" y="397263"/>
            <a:ext cx="8513100" cy="5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Raleway Black"/>
              <a:buNone/>
              <a:defRPr sz="26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14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linkedin.com/company/jabu/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://www.gojabu.com/" TargetMode="Externa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42.png"/><Relationship Id="rId13" Type="http://schemas.openxmlformats.org/officeDocument/2006/relationships/hyperlink" Target="https://www.linkedin.com/company/jabu/" TargetMode="Externa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Relationship Id="rId15" Type="http://schemas.openxmlformats.org/officeDocument/2006/relationships/hyperlink" Target="http://www.gojabu.com/" TargetMode="External"/><Relationship Id="rId14" Type="http://schemas.openxmlformats.org/officeDocument/2006/relationships/image" Target="../media/image12.png"/><Relationship Id="rId17" Type="http://schemas.openxmlformats.org/officeDocument/2006/relationships/image" Target="../media/image51.png"/><Relationship Id="rId16" Type="http://schemas.openxmlformats.org/officeDocument/2006/relationships/image" Target="../media/image49.png"/><Relationship Id="rId5" Type="http://schemas.openxmlformats.org/officeDocument/2006/relationships/image" Target="../media/image43.png"/><Relationship Id="rId19" Type="http://schemas.openxmlformats.org/officeDocument/2006/relationships/image" Target="../media/image48.png"/><Relationship Id="rId6" Type="http://schemas.openxmlformats.org/officeDocument/2006/relationships/image" Target="../media/image40.png"/><Relationship Id="rId18" Type="http://schemas.openxmlformats.org/officeDocument/2006/relationships/image" Target="../media/image47.png"/><Relationship Id="rId7" Type="http://schemas.openxmlformats.org/officeDocument/2006/relationships/image" Target="../media/image41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hyperlink" Target="http://www.gojabu.com/" TargetMode="External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2.png"/><Relationship Id="rId8" Type="http://schemas.openxmlformats.org/officeDocument/2006/relationships/hyperlink" Target="https://www.linkedin.com/company/jabu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5" Type="http://schemas.openxmlformats.org/officeDocument/2006/relationships/hyperlink" Target="https://www.linkedin.com/company/jabu/" TargetMode="External"/><Relationship Id="rId6" Type="http://schemas.openxmlformats.org/officeDocument/2006/relationships/image" Target="../media/image12.png"/><Relationship Id="rId7" Type="http://schemas.openxmlformats.org/officeDocument/2006/relationships/hyperlink" Target="http://www.gojabu.com/" TargetMode="External"/><Relationship Id="rId8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www.i24news.tv/en/news/middle-east/economy/1679583130-imf-warns-lebanon-is-at-a-very-dangerous-moment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3" Type="http://schemas.openxmlformats.org/officeDocument/2006/relationships/image" Target="../media/image18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linkedin.com/company/jabu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46.png"/><Relationship Id="rId15" Type="http://schemas.openxmlformats.org/officeDocument/2006/relationships/image" Target="../media/image23.png"/><Relationship Id="rId14" Type="http://schemas.openxmlformats.org/officeDocument/2006/relationships/image" Target="../media/image28.png"/><Relationship Id="rId16" Type="http://schemas.openxmlformats.org/officeDocument/2006/relationships/image" Target="../media/image17.png"/><Relationship Id="rId5" Type="http://schemas.openxmlformats.org/officeDocument/2006/relationships/hyperlink" Target="http://www.gojabu.com/" TargetMode="External"/><Relationship Id="rId6" Type="http://schemas.openxmlformats.org/officeDocument/2006/relationships/image" Target="../media/image54.jpg"/><Relationship Id="rId7" Type="http://schemas.openxmlformats.org/officeDocument/2006/relationships/image" Target="../media/image16.jpg"/><Relationship Id="rId8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0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57.png"/><Relationship Id="rId5" Type="http://schemas.openxmlformats.org/officeDocument/2006/relationships/image" Target="../media/image21.png"/><Relationship Id="rId6" Type="http://schemas.openxmlformats.org/officeDocument/2006/relationships/hyperlink" Target="https://www.linkedin.com/company/jabu/" TargetMode="External"/><Relationship Id="rId7" Type="http://schemas.openxmlformats.org/officeDocument/2006/relationships/image" Target="../media/image12.png"/><Relationship Id="rId8" Type="http://schemas.openxmlformats.org/officeDocument/2006/relationships/hyperlink" Target="http://www.gojabu.com/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hyperlink" Target="https://www.linkedin.com/company/jabu/" TargetMode="External"/><Relationship Id="rId13" Type="http://schemas.openxmlformats.org/officeDocument/2006/relationships/image" Target="../media/image57.png"/><Relationship Id="rId12" Type="http://schemas.openxmlformats.org/officeDocument/2006/relationships/hyperlink" Target="http://www.gojabu.com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.png"/><Relationship Id="rId14" Type="http://schemas.openxmlformats.org/officeDocument/2006/relationships/image" Target="../media/image2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linkedin.com/company/jabu/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://www.gojabu.com/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/>
        </p:nvSpPr>
        <p:spPr>
          <a:xfrm>
            <a:off x="754450" y="981575"/>
            <a:ext cx="77931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Islamic / Ethical Fintech</a:t>
            </a: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b="1" lang="en" sz="4000">
                <a:solidFill>
                  <a:srgbClr val="3EA7EF"/>
                </a:solidFill>
                <a:latin typeface="Montserrat"/>
                <a:ea typeface="Montserrat"/>
                <a:cs typeface="Montserrat"/>
                <a:sym typeface="Montserrat"/>
              </a:rPr>
              <a:t>cash dominated Economies </a:t>
            </a: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risks and </a:t>
            </a: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opportunities</a:t>
            </a: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Banks/Regulators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" name="Google Shape;64;p16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65" name="Google Shape;65;p16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6" name="Google Shape;66;p16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7" name="Google Shape;67;p16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8" name="Google Shape;68;p16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9" name="Google Shape;69;p16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70" name="Google Shape;70;p16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71" name="Google Shape;71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>
            <a:hlinkClick r:id="rId5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5"/>
          <p:cNvSpPr/>
          <p:nvPr/>
        </p:nvSpPr>
        <p:spPr>
          <a:xfrm>
            <a:off x="5284680" y="1513297"/>
            <a:ext cx="3564600" cy="861000"/>
          </a:xfrm>
          <a:prstGeom prst="roundRect">
            <a:avLst>
              <a:gd fmla="val 1456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5284680" y="2576659"/>
            <a:ext cx="3564600" cy="861000"/>
          </a:xfrm>
          <a:prstGeom prst="roundRect">
            <a:avLst>
              <a:gd fmla="val 14568" name="adj"/>
            </a:avLst>
          </a:prstGeom>
          <a:solidFill>
            <a:schemeClr val="lt1">
              <a:alpha val="49800"/>
            </a:schemeClr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17" name="Google Shape;417;p25"/>
          <p:cNvSpPr/>
          <p:nvPr/>
        </p:nvSpPr>
        <p:spPr>
          <a:xfrm>
            <a:off x="5284680" y="3692518"/>
            <a:ext cx="3564600" cy="861000"/>
          </a:xfrm>
          <a:prstGeom prst="roundRect">
            <a:avLst>
              <a:gd fmla="val 14568" name="adj"/>
            </a:avLst>
          </a:prstGeom>
          <a:solidFill>
            <a:schemeClr val="lt1">
              <a:alpha val="49800"/>
            </a:schemeClr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3608444" y="1513297"/>
            <a:ext cx="1543500" cy="861000"/>
          </a:xfrm>
          <a:prstGeom prst="roundRect">
            <a:avLst>
              <a:gd fmla="val 0" name="adj"/>
            </a:avLst>
          </a:prstGeom>
          <a:solidFill>
            <a:schemeClr val="lt1">
              <a:alpha val="49800"/>
            </a:schemeClr>
          </a:solidFill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228600" y="237593"/>
            <a:ext cx="8330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Study:  Jabu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Currently </a:t>
            </a:r>
            <a:r>
              <a:rPr b="1" lang="en" sz="2000">
                <a:solidFill>
                  <a:srgbClr val="2C66C9"/>
                </a:solidFill>
                <a:latin typeface="Montserrat"/>
                <a:ea typeface="Montserrat"/>
                <a:cs typeface="Montserrat"/>
                <a:sym typeface="Montserrat"/>
              </a:rPr>
              <a:t>Digitizing Billions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the Value Chain From</a:t>
            </a:r>
            <a:r>
              <a:rPr b="1" lang="en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Manufacturers &amp; Fuel Providers, Down to the small Shops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25"/>
          <p:cNvSpPr/>
          <p:nvPr/>
        </p:nvSpPr>
        <p:spPr>
          <a:xfrm rot="-2700000">
            <a:off x="429690" y="1638427"/>
            <a:ext cx="602900" cy="602900"/>
          </a:xfrm>
          <a:custGeom>
            <a:rect b="b" l="l" r="r" t="t"/>
            <a:pathLst>
              <a:path extrusionOk="0" h="804367" w="804367">
                <a:moveTo>
                  <a:pt x="804368" y="402184"/>
                </a:moveTo>
                <a:cubicBezTo>
                  <a:pt x="804368" y="624304"/>
                  <a:pt x="624304" y="804368"/>
                  <a:pt x="402184" y="804368"/>
                </a:cubicBezTo>
                <a:cubicBezTo>
                  <a:pt x="180064" y="804368"/>
                  <a:pt x="0" y="624304"/>
                  <a:pt x="0" y="402184"/>
                </a:cubicBezTo>
                <a:cubicBezTo>
                  <a:pt x="0" y="180064"/>
                  <a:pt x="180064" y="0"/>
                  <a:pt x="402184" y="0"/>
                </a:cubicBezTo>
                <a:cubicBezTo>
                  <a:pt x="624304" y="0"/>
                  <a:pt x="804368" y="180064"/>
                  <a:pt x="804368" y="4021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1" name="Google Shape;421;p25"/>
          <p:cNvSpPr/>
          <p:nvPr/>
        </p:nvSpPr>
        <p:spPr>
          <a:xfrm>
            <a:off x="429772" y="2701581"/>
            <a:ext cx="603275" cy="603275"/>
          </a:xfrm>
          <a:custGeom>
            <a:rect b="b" l="l" r="r" t="t"/>
            <a:pathLst>
              <a:path extrusionOk="0" h="804367" w="804367">
                <a:moveTo>
                  <a:pt x="804368" y="402184"/>
                </a:moveTo>
                <a:cubicBezTo>
                  <a:pt x="804368" y="624304"/>
                  <a:pt x="624304" y="804368"/>
                  <a:pt x="402184" y="804368"/>
                </a:cubicBezTo>
                <a:cubicBezTo>
                  <a:pt x="180064" y="804368"/>
                  <a:pt x="0" y="624304"/>
                  <a:pt x="0" y="402184"/>
                </a:cubicBezTo>
                <a:cubicBezTo>
                  <a:pt x="0" y="180064"/>
                  <a:pt x="180064" y="0"/>
                  <a:pt x="402184" y="0"/>
                </a:cubicBezTo>
                <a:cubicBezTo>
                  <a:pt x="624304" y="0"/>
                  <a:pt x="804368" y="180064"/>
                  <a:pt x="804368" y="402184"/>
                </a:cubicBezTo>
                <a:close/>
              </a:path>
            </a:pathLst>
          </a:custGeom>
          <a:gradFill>
            <a:gsLst>
              <a:gs pos="0">
                <a:srgbClr val="2B66CC"/>
              </a:gs>
              <a:gs pos="100000">
                <a:srgbClr val="297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2" name="Google Shape;422;p25"/>
          <p:cNvSpPr/>
          <p:nvPr/>
        </p:nvSpPr>
        <p:spPr>
          <a:xfrm>
            <a:off x="429772" y="3829211"/>
            <a:ext cx="603275" cy="603275"/>
          </a:xfrm>
          <a:custGeom>
            <a:rect b="b" l="l" r="r" t="t"/>
            <a:pathLst>
              <a:path extrusionOk="0" h="804367" w="804367">
                <a:moveTo>
                  <a:pt x="804368" y="402184"/>
                </a:moveTo>
                <a:cubicBezTo>
                  <a:pt x="804368" y="624304"/>
                  <a:pt x="624304" y="804368"/>
                  <a:pt x="402184" y="804368"/>
                </a:cubicBezTo>
                <a:cubicBezTo>
                  <a:pt x="180064" y="804368"/>
                  <a:pt x="0" y="624304"/>
                  <a:pt x="0" y="402184"/>
                </a:cubicBezTo>
                <a:cubicBezTo>
                  <a:pt x="0" y="180064"/>
                  <a:pt x="180064" y="0"/>
                  <a:pt x="402184" y="0"/>
                </a:cubicBezTo>
                <a:cubicBezTo>
                  <a:pt x="624304" y="0"/>
                  <a:pt x="804368" y="180064"/>
                  <a:pt x="804368" y="4021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3" name="Google Shape;423;p25"/>
          <p:cNvSpPr/>
          <p:nvPr/>
        </p:nvSpPr>
        <p:spPr>
          <a:xfrm>
            <a:off x="294585" y="1505288"/>
            <a:ext cx="3140804" cy="869162"/>
          </a:xfrm>
          <a:custGeom>
            <a:rect b="b" l="l" r="r" t="t"/>
            <a:pathLst>
              <a:path extrusionOk="0" h="1158883" w="4551890">
                <a:moveTo>
                  <a:pt x="4551891" y="1158884"/>
                </a:moveTo>
                <a:lnTo>
                  <a:pt x="579426" y="1158884"/>
                </a:lnTo>
                <a:cubicBezTo>
                  <a:pt x="259925" y="1158884"/>
                  <a:pt x="0" y="898959"/>
                  <a:pt x="0" y="579457"/>
                </a:cubicBezTo>
                <a:cubicBezTo>
                  <a:pt x="0" y="259956"/>
                  <a:pt x="259925" y="0"/>
                  <a:pt x="579426" y="0"/>
                </a:cubicBezTo>
                <a:lnTo>
                  <a:pt x="4551860" y="0"/>
                </a:lnTo>
                <a:lnTo>
                  <a:pt x="4551860" y="1158884"/>
                </a:lnTo>
                <a:close/>
                <a:moveTo>
                  <a:pt x="579426" y="25865"/>
                </a:moveTo>
                <a:cubicBezTo>
                  <a:pt x="274191" y="25865"/>
                  <a:pt x="25834" y="274191"/>
                  <a:pt x="25834" y="579457"/>
                </a:cubicBezTo>
                <a:cubicBezTo>
                  <a:pt x="25834" y="884724"/>
                  <a:pt x="274191" y="1133049"/>
                  <a:pt x="579426" y="1133049"/>
                </a:cubicBezTo>
                <a:lnTo>
                  <a:pt x="4526026" y="1133049"/>
                </a:lnTo>
                <a:lnTo>
                  <a:pt x="4526026" y="25865"/>
                </a:lnTo>
                <a:lnTo>
                  <a:pt x="579426" y="2586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4" name="Google Shape;424;p25"/>
          <p:cNvSpPr/>
          <p:nvPr/>
        </p:nvSpPr>
        <p:spPr>
          <a:xfrm>
            <a:off x="294585" y="2568649"/>
            <a:ext cx="3140804" cy="869162"/>
          </a:xfrm>
          <a:custGeom>
            <a:rect b="b" l="l" r="r" t="t"/>
            <a:pathLst>
              <a:path extrusionOk="0" h="1158883" w="4551890">
                <a:moveTo>
                  <a:pt x="4551891" y="1158884"/>
                </a:moveTo>
                <a:lnTo>
                  <a:pt x="579426" y="1158884"/>
                </a:lnTo>
                <a:cubicBezTo>
                  <a:pt x="259925" y="1158884"/>
                  <a:pt x="0" y="898928"/>
                  <a:pt x="0" y="579426"/>
                </a:cubicBezTo>
                <a:cubicBezTo>
                  <a:pt x="0" y="259925"/>
                  <a:pt x="259925" y="0"/>
                  <a:pt x="579426" y="0"/>
                </a:cubicBezTo>
                <a:lnTo>
                  <a:pt x="4551860" y="0"/>
                </a:lnTo>
                <a:lnTo>
                  <a:pt x="4551860" y="1158884"/>
                </a:lnTo>
                <a:close/>
                <a:moveTo>
                  <a:pt x="579426" y="25834"/>
                </a:moveTo>
                <a:cubicBezTo>
                  <a:pt x="274160" y="25834"/>
                  <a:pt x="25834" y="274191"/>
                  <a:pt x="25834" y="579426"/>
                </a:cubicBezTo>
                <a:cubicBezTo>
                  <a:pt x="25834" y="884662"/>
                  <a:pt x="274191" y="1133018"/>
                  <a:pt x="579426" y="1133018"/>
                </a:cubicBezTo>
                <a:lnTo>
                  <a:pt x="4526026" y="1133018"/>
                </a:lnTo>
                <a:lnTo>
                  <a:pt x="4526026" y="25834"/>
                </a:lnTo>
                <a:lnTo>
                  <a:pt x="579426" y="2583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5" name="Google Shape;425;p25"/>
          <p:cNvSpPr/>
          <p:nvPr/>
        </p:nvSpPr>
        <p:spPr>
          <a:xfrm>
            <a:off x="294585" y="3684509"/>
            <a:ext cx="3140804" cy="869162"/>
          </a:xfrm>
          <a:custGeom>
            <a:rect b="b" l="l" r="r" t="t"/>
            <a:pathLst>
              <a:path extrusionOk="0" h="1158883" w="4551890">
                <a:moveTo>
                  <a:pt x="4551891" y="1158853"/>
                </a:moveTo>
                <a:lnTo>
                  <a:pt x="579426" y="1158853"/>
                </a:lnTo>
                <a:cubicBezTo>
                  <a:pt x="259925" y="1158853"/>
                  <a:pt x="0" y="898928"/>
                  <a:pt x="0" y="579426"/>
                </a:cubicBezTo>
                <a:cubicBezTo>
                  <a:pt x="0" y="259925"/>
                  <a:pt x="259925" y="0"/>
                  <a:pt x="579426" y="0"/>
                </a:cubicBezTo>
                <a:lnTo>
                  <a:pt x="4551860" y="0"/>
                </a:lnTo>
                <a:lnTo>
                  <a:pt x="4551860" y="1158884"/>
                </a:lnTo>
                <a:close/>
                <a:moveTo>
                  <a:pt x="579426" y="25834"/>
                </a:moveTo>
                <a:cubicBezTo>
                  <a:pt x="274160" y="25834"/>
                  <a:pt x="25834" y="274191"/>
                  <a:pt x="25834" y="579426"/>
                </a:cubicBezTo>
                <a:cubicBezTo>
                  <a:pt x="25834" y="884662"/>
                  <a:pt x="274191" y="1133018"/>
                  <a:pt x="579426" y="1133018"/>
                </a:cubicBezTo>
                <a:lnTo>
                  <a:pt x="4526026" y="1133018"/>
                </a:lnTo>
                <a:lnTo>
                  <a:pt x="4526026" y="25834"/>
                </a:lnTo>
                <a:lnTo>
                  <a:pt x="579426" y="2583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6" name="Google Shape;426;p25"/>
          <p:cNvSpPr txBox="1"/>
          <p:nvPr/>
        </p:nvSpPr>
        <p:spPr>
          <a:xfrm>
            <a:off x="228601" y="1271984"/>
            <a:ext cx="274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C66C9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Monthly Avg Value Per User</a:t>
            </a:r>
            <a:endParaRPr sz="1100"/>
          </a:p>
        </p:txBody>
      </p:sp>
      <p:sp>
        <p:nvSpPr>
          <p:cNvPr id="427" name="Google Shape;427;p25"/>
          <p:cNvSpPr txBox="1"/>
          <p:nvPr/>
        </p:nvSpPr>
        <p:spPr>
          <a:xfrm>
            <a:off x="1157986" y="1688624"/>
            <a:ext cx="1793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USD 700,000 </a:t>
            </a:r>
            <a:endParaRPr sz="1100"/>
          </a:p>
        </p:txBody>
      </p:sp>
      <p:sp>
        <p:nvSpPr>
          <p:cNvPr id="428" name="Google Shape;428;p25"/>
          <p:cNvSpPr txBox="1"/>
          <p:nvPr/>
        </p:nvSpPr>
        <p:spPr>
          <a:xfrm>
            <a:off x="1157986" y="1937198"/>
            <a:ext cx="1934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Per customer branch</a:t>
            </a:r>
            <a:endParaRPr sz="1100"/>
          </a:p>
        </p:txBody>
      </p:sp>
      <p:sp>
        <p:nvSpPr>
          <p:cNvPr id="429" name="Google Shape;429;p25"/>
          <p:cNvSpPr txBox="1"/>
          <p:nvPr/>
        </p:nvSpPr>
        <p:spPr>
          <a:xfrm>
            <a:off x="1157986" y="2751986"/>
            <a:ext cx="274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USD 280,000</a:t>
            </a:r>
            <a:endParaRPr sz="1100"/>
          </a:p>
        </p:txBody>
      </p:sp>
      <p:sp>
        <p:nvSpPr>
          <p:cNvPr id="430" name="Google Shape;430;p25"/>
          <p:cNvSpPr txBox="1"/>
          <p:nvPr/>
        </p:nvSpPr>
        <p:spPr>
          <a:xfrm>
            <a:off x="1157986" y="3000560"/>
            <a:ext cx="274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Per customer branch</a:t>
            </a:r>
            <a:endParaRPr sz="1100"/>
          </a:p>
        </p:txBody>
      </p:sp>
      <p:sp>
        <p:nvSpPr>
          <p:cNvPr id="431" name="Google Shape;431;p25"/>
          <p:cNvSpPr txBox="1"/>
          <p:nvPr/>
        </p:nvSpPr>
        <p:spPr>
          <a:xfrm>
            <a:off x="1157986" y="3867845"/>
            <a:ext cx="274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USD 10,000</a:t>
            </a:r>
            <a:endParaRPr sz="1100"/>
          </a:p>
        </p:txBody>
      </p:sp>
      <p:sp>
        <p:nvSpPr>
          <p:cNvPr id="432" name="Google Shape;432;p25"/>
          <p:cNvSpPr txBox="1"/>
          <p:nvPr/>
        </p:nvSpPr>
        <p:spPr>
          <a:xfrm>
            <a:off x="1157986" y="4116419"/>
            <a:ext cx="274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Per customer branch</a:t>
            </a:r>
            <a:endParaRPr sz="12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33" name="Google Shape;433;p25"/>
          <p:cNvSpPr/>
          <p:nvPr/>
        </p:nvSpPr>
        <p:spPr>
          <a:xfrm>
            <a:off x="3608444" y="2576659"/>
            <a:ext cx="1543500" cy="861000"/>
          </a:xfrm>
          <a:prstGeom prst="roundRect">
            <a:avLst>
              <a:gd fmla="val 0" name="adj"/>
            </a:avLst>
          </a:prstGeom>
          <a:solidFill>
            <a:schemeClr val="lt1">
              <a:alpha val="49800"/>
            </a:schemeClr>
          </a:solidFill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3608444" y="3692518"/>
            <a:ext cx="1543500" cy="861000"/>
          </a:xfrm>
          <a:prstGeom prst="roundRect">
            <a:avLst>
              <a:gd fmla="val 0" name="adj"/>
            </a:avLst>
          </a:prstGeom>
          <a:solidFill>
            <a:schemeClr val="lt1">
              <a:alpha val="49800"/>
            </a:schemeClr>
          </a:solidFill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435" name="Google Shape;435;p25"/>
          <p:cNvGrpSpPr/>
          <p:nvPr/>
        </p:nvGrpSpPr>
        <p:grpSpPr>
          <a:xfrm>
            <a:off x="3741065" y="1578295"/>
            <a:ext cx="1697456" cy="715874"/>
            <a:chOff x="5593715" y="2287273"/>
            <a:chExt cx="2263275" cy="954499"/>
          </a:xfrm>
        </p:grpSpPr>
        <p:grpSp>
          <p:nvGrpSpPr>
            <p:cNvPr id="436" name="Google Shape;436;p25"/>
            <p:cNvGrpSpPr/>
            <p:nvPr/>
          </p:nvGrpSpPr>
          <p:grpSpPr>
            <a:xfrm>
              <a:off x="5593715" y="2315388"/>
              <a:ext cx="205306" cy="205306"/>
              <a:chOff x="399413" y="1484453"/>
              <a:chExt cx="192000" cy="192000"/>
            </a:xfrm>
          </p:grpSpPr>
          <p:sp>
            <p:nvSpPr>
              <p:cNvPr id="437" name="Google Shape;437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38" name="Google Shape;438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39" name="Google Shape;439;p25"/>
            <p:cNvSpPr txBox="1"/>
            <p:nvPr/>
          </p:nvSpPr>
          <p:spPr>
            <a:xfrm>
              <a:off x="5798990" y="2287273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Brands</a:t>
              </a: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 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40" name="Google Shape;440;p25"/>
            <p:cNvGrpSpPr/>
            <p:nvPr/>
          </p:nvGrpSpPr>
          <p:grpSpPr>
            <a:xfrm>
              <a:off x="5593715" y="2664387"/>
              <a:ext cx="205306" cy="205306"/>
              <a:chOff x="399413" y="1484453"/>
              <a:chExt cx="192000" cy="192000"/>
            </a:xfrm>
          </p:grpSpPr>
          <p:sp>
            <p:nvSpPr>
              <p:cNvPr id="441" name="Google Shape;441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42" name="Google Shape;442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43" name="Google Shape;443;p25"/>
            <p:cNvSpPr txBox="1"/>
            <p:nvPr/>
          </p:nvSpPr>
          <p:spPr>
            <a:xfrm>
              <a:off x="5798990" y="2636272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Manufacturers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44" name="Google Shape;444;p25"/>
            <p:cNvGrpSpPr/>
            <p:nvPr/>
          </p:nvGrpSpPr>
          <p:grpSpPr>
            <a:xfrm>
              <a:off x="5593715" y="3013387"/>
              <a:ext cx="205306" cy="205306"/>
              <a:chOff x="399413" y="1484453"/>
              <a:chExt cx="192000" cy="192000"/>
            </a:xfrm>
          </p:grpSpPr>
          <p:sp>
            <p:nvSpPr>
              <p:cNvPr id="445" name="Google Shape;445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46" name="Google Shape;446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47" name="Google Shape;447;p25"/>
            <p:cNvSpPr txBox="1"/>
            <p:nvPr/>
          </p:nvSpPr>
          <p:spPr>
            <a:xfrm>
              <a:off x="5798990" y="2985272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Big distributors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448" name="Google Shape;448;p25"/>
          <p:cNvGrpSpPr/>
          <p:nvPr/>
        </p:nvGrpSpPr>
        <p:grpSpPr>
          <a:xfrm>
            <a:off x="3741065" y="2668788"/>
            <a:ext cx="1697456" cy="715874"/>
            <a:chOff x="5593715" y="2287273"/>
            <a:chExt cx="2263275" cy="954499"/>
          </a:xfrm>
        </p:grpSpPr>
        <p:grpSp>
          <p:nvGrpSpPr>
            <p:cNvPr id="449" name="Google Shape;449;p25"/>
            <p:cNvGrpSpPr/>
            <p:nvPr/>
          </p:nvGrpSpPr>
          <p:grpSpPr>
            <a:xfrm>
              <a:off x="5593715" y="2315388"/>
              <a:ext cx="205306" cy="205306"/>
              <a:chOff x="399413" y="1484453"/>
              <a:chExt cx="192000" cy="192000"/>
            </a:xfrm>
          </p:grpSpPr>
          <p:sp>
            <p:nvSpPr>
              <p:cNvPr id="450" name="Google Shape;450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51" name="Google Shape;451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52" name="Google Shape;452;p25"/>
            <p:cNvSpPr txBox="1"/>
            <p:nvPr/>
          </p:nvSpPr>
          <p:spPr>
            <a:xfrm>
              <a:off x="5798990" y="2287273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Petrol stations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53" name="Google Shape;453;p25"/>
            <p:cNvGrpSpPr/>
            <p:nvPr/>
          </p:nvGrpSpPr>
          <p:grpSpPr>
            <a:xfrm>
              <a:off x="5593715" y="2664387"/>
              <a:ext cx="205306" cy="205306"/>
              <a:chOff x="399413" y="1484453"/>
              <a:chExt cx="192000" cy="192000"/>
            </a:xfrm>
          </p:grpSpPr>
          <p:sp>
            <p:nvSpPr>
              <p:cNvPr id="454" name="Google Shape;454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55" name="Google Shape;455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56" name="Google Shape;456;p25"/>
            <p:cNvSpPr txBox="1"/>
            <p:nvPr/>
          </p:nvSpPr>
          <p:spPr>
            <a:xfrm>
              <a:off x="5798990" y="2636272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Supermarket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57" name="Google Shape;457;p25"/>
            <p:cNvGrpSpPr/>
            <p:nvPr/>
          </p:nvGrpSpPr>
          <p:grpSpPr>
            <a:xfrm>
              <a:off x="5593715" y="3013387"/>
              <a:ext cx="205306" cy="205306"/>
              <a:chOff x="399413" y="1484453"/>
              <a:chExt cx="192000" cy="192000"/>
            </a:xfrm>
          </p:grpSpPr>
          <p:sp>
            <p:nvSpPr>
              <p:cNvPr id="458" name="Google Shape;458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60" name="Google Shape;460;p25"/>
            <p:cNvSpPr txBox="1"/>
            <p:nvPr/>
          </p:nvSpPr>
          <p:spPr>
            <a:xfrm>
              <a:off x="5798990" y="2985272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Wholesalers 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461" name="Google Shape;461;p25"/>
          <p:cNvGrpSpPr/>
          <p:nvPr/>
        </p:nvGrpSpPr>
        <p:grpSpPr>
          <a:xfrm>
            <a:off x="3741065" y="3756566"/>
            <a:ext cx="1697456" cy="715874"/>
            <a:chOff x="5593715" y="2287273"/>
            <a:chExt cx="2263275" cy="954499"/>
          </a:xfrm>
        </p:grpSpPr>
        <p:grpSp>
          <p:nvGrpSpPr>
            <p:cNvPr id="462" name="Google Shape;462;p25"/>
            <p:cNvGrpSpPr/>
            <p:nvPr/>
          </p:nvGrpSpPr>
          <p:grpSpPr>
            <a:xfrm>
              <a:off x="5593715" y="2315388"/>
              <a:ext cx="205306" cy="205306"/>
              <a:chOff x="399413" y="1484453"/>
              <a:chExt cx="192000" cy="192000"/>
            </a:xfrm>
          </p:grpSpPr>
          <p:sp>
            <p:nvSpPr>
              <p:cNvPr id="463" name="Google Shape;463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64" name="Google Shape;464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65" name="Google Shape;465;p25"/>
            <p:cNvSpPr txBox="1"/>
            <p:nvPr/>
          </p:nvSpPr>
          <p:spPr>
            <a:xfrm>
              <a:off x="5798990" y="2287273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Mini markets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66" name="Google Shape;466;p25"/>
            <p:cNvGrpSpPr/>
            <p:nvPr/>
          </p:nvGrpSpPr>
          <p:grpSpPr>
            <a:xfrm>
              <a:off x="5593715" y="2664387"/>
              <a:ext cx="205306" cy="205306"/>
              <a:chOff x="399413" y="1484453"/>
              <a:chExt cx="192000" cy="192000"/>
            </a:xfrm>
          </p:grpSpPr>
          <p:sp>
            <p:nvSpPr>
              <p:cNvPr id="467" name="Google Shape;467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69" name="Google Shape;469;p25"/>
            <p:cNvSpPr txBox="1"/>
            <p:nvPr/>
          </p:nvSpPr>
          <p:spPr>
            <a:xfrm>
              <a:off x="5798991" y="2551634"/>
              <a:ext cx="1204500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Informal sector merchants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70" name="Google Shape;470;p25"/>
            <p:cNvGrpSpPr/>
            <p:nvPr/>
          </p:nvGrpSpPr>
          <p:grpSpPr>
            <a:xfrm>
              <a:off x="5593715" y="3013387"/>
              <a:ext cx="205306" cy="205306"/>
              <a:chOff x="399413" y="1484453"/>
              <a:chExt cx="192000" cy="192000"/>
            </a:xfrm>
          </p:grpSpPr>
          <p:sp>
            <p:nvSpPr>
              <p:cNvPr id="471" name="Google Shape;471;p25"/>
              <p:cNvSpPr/>
              <p:nvPr/>
            </p:nvSpPr>
            <p:spPr>
              <a:xfrm>
                <a:off x="399413" y="1484453"/>
                <a:ext cx="192000" cy="1920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D8D8D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463971" y="1549011"/>
                <a:ext cx="62700" cy="6270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lt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sp>
          <p:nvSpPr>
            <p:cNvPr id="473" name="Google Shape;473;p25"/>
            <p:cNvSpPr txBox="1"/>
            <p:nvPr/>
          </p:nvSpPr>
          <p:spPr>
            <a:xfrm>
              <a:off x="5798990" y="2985272"/>
              <a:ext cx="20580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Plus Jakarta Sans"/>
                <a:buNone/>
              </a:pPr>
              <a:r>
                <a:rPr lang="en" sz="8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rPr>
                <a:t>Savings groups</a:t>
              </a:r>
              <a:endParaRPr b="0" i="0" sz="8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474" name="Google Shape;474;p25"/>
          <p:cNvGrpSpPr/>
          <p:nvPr/>
        </p:nvGrpSpPr>
        <p:grpSpPr>
          <a:xfrm>
            <a:off x="5032988" y="1392878"/>
            <a:ext cx="2033268" cy="3400152"/>
            <a:chOff x="6447876" y="2040073"/>
            <a:chExt cx="2608426" cy="4361965"/>
          </a:xfrm>
        </p:grpSpPr>
        <p:sp>
          <p:nvSpPr>
            <p:cNvPr id="475" name="Google Shape;475;p25"/>
            <p:cNvSpPr/>
            <p:nvPr/>
          </p:nvSpPr>
          <p:spPr>
            <a:xfrm>
              <a:off x="6447877" y="2040073"/>
              <a:ext cx="1153301" cy="1454008"/>
            </a:xfrm>
            <a:custGeom>
              <a:rect b="b" l="l" r="r" t="t"/>
              <a:pathLst>
                <a:path extrusionOk="0" h="1454008" w="1153301">
                  <a:moveTo>
                    <a:pt x="1153301" y="1454009"/>
                  </a:moveTo>
                  <a:lnTo>
                    <a:pt x="0" y="1454009"/>
                  </a:lnTo>
                  <a:lnTo>
                    <a:pt x="0" y="0"/>
                  </a:lnTo>
                  <a:lnTo>
                    <a:pt x="425723" y="0"/>
                  </a:lnTo>
                  <a:lnTo>
                    <a:pt x="626133" y="400478"/>
                  </a:lnTo>
                  <a:lnTo>
                    <a:pt x="1153301" y="14540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6447876" y="3494081"/>
              <a:ext cx="1880879" cy="1453977"/>
            </a:xfrm>
            <a:custGeom>
              <a:rect b="b" l="l" r="r" t="t"/>
              <a:pathLst>
                <a:path extrusionOk="0" h="1453977" w="1880879">
                  <a:moveTo>
                    <a:pt x="1880879" y="1453978"/>
                  </a:moveTo>
                  <a:lnTo>
                    <a:pt x="0" y="1453978"/>
                  </a:lnTo>
                  <a:lnTo>
                    <a:pt x="0" y="0"/>
                  </a:lnTo>
                  <a:lnTo>
                    <a:pt x="1153301" y="0"/>
                  </a:lnTo>
                  <a:lnTo>
                    <a:pt x="1880879" y="1453978"/>
                  </a:lnTo>
                  <a:close/>
                </a:path>
              </a:pathLst>
            </a:custGeom>
            <a:gradFill>
              <a:gsLst>
                <a:gs pos="0">
                  <a:srgbClr val="2B66CC"/>
                </a:gs>
                <a:gs pos="100000">
                  <a:srgbClr val="2977F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6447876" y="4948059"/>
              <a:ext cx="2608426" cy="1453884"/>
            </a:xfrm>
            <a:custGeom>
              <a:rect b="b" l="l" r="r" t="t"/>
              <a:pathLst>
                <a:path extrusionOk="0" h="1453884" w="2608426">
                  <a:moveTo>
                    <a:pt x="2608427" y="1453884"/>
                  </a:moveTo>
                  <a:lnTo>
                    <a:pt x="0" y="1453884"/>
                  </a:lnTo>
                  <a:lnTo>
                    <a:pt x="0" y="0"/>
                  </a:lnTo>
                  <a:lnTo>
                    <a:pt x="1880879" y="0"/>
                  </a:lnTo>
                  <a:lnTo>
                    <a:pt x="2608427" y="14538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grpSp>
          <p:nvGrpSpPr>
            <p:cNvPr id="478" name="Google Shape;478;p25"/>
            <p:cNvGrpSpPr/>
            <p:nvPr/>
          </p:nvGrpSpPr>
          <p:grpSpPr>
            <a:xfrm>
              <a:off x="6447907" y="2040094"/>
              <a:ext cx="2608364" cy="4361944"/>
              <a:chOff x="8812283" y="1335495"/>
              <a:chExt cx="2608364" cy="4402891"/>
            </a:xfrm>
          </p:grpSpPr>
          <p:sp>
            <p:nvSpPr>
              <p:cNvPr id="479" name="Google Shape;479;p25"/>
              <p:cNvSpPr/>
              <p:nvPr/>
            </p:nvSpPr>
            <p:spPr>
              <a:xfrm>
                <a:off x="8812283" y="1335495"/>
                <a:ext cx="1153239" cy="1493993"/>
              </a:xfrm>
              <a:custGeom>
                <a:rect b="b" l="l" r="r" t="t"/>
                <a:pathLst>
                  <a:path extrusionOk="0" h="1454008" w="1153239">
                    <a:moveTo>
                      <a:pt x="1153239" y="1454009"/>
                    </a:moveTo>
                    <a:lnTo>
                      <a:pt x="727578" y="1454009"/>
                    </a:lnTo>
                    <a:lnTo>
                      <a:pt x="200410" y="400478"/>
                    </a:lnTo>
                    <a:lnTo>
                      <a:pt x="0" y="0"/>
                    </a:lnTo>
                    <a:lnTo>
                      <a:pt x="425661" y="0"/>
                    </a:lnTo>
                    <a:lnTo>
                      <a:pt x="626071" y="400478"/>
                    </a:lnTo>
                    <a:lnTo>
                      <a:pt x="1153239" y="1454009"/>
                    </a:lnTo>
                    <a:close/>
                  </a:path>
                </a:pathLst>
              </a:custGeom>
              <a:solidFill>
                <a:srgbClr val="000000">
                  <a:alpha val="239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80" name="Google Shape;480;p25"/>
              <p:cNvSpPr/>
              <p:nvPr/>
            </p:nvSpPr>
            <p:spPr>
              <a:xfrm>
                <a:off x="9539861" y="2830525"/>
                <a:ext cx="1153238" cy="1453977"/>
              </a:xfrm>
              <a:custGeom>
                <a:rect b="b" l="l" r="r" t="t"/>
                <a:pathLst>
                  <a:path extrusionOk="0" h="1453977" w="1153238">
                    <a:moveTo>
                      <a:pt x="1153239" y="1453978"/>
                    </a:moveTo>
                    <a:lnTo>
                      <a:pt x="727578" y="1453978"/>
                    </a:lnTo>
                    <a:lnTo>
                      <a:pt x="0" y="0"/>
                    </a:lnTo>
                    <a:lnTo>
                      <a:pt x="425661" y="0"/>
                    </a:lnTo>
                    <a:lnTo>
                      <a:pt x="1153239" y="1453978"/>
                    </a:lnTo>
                    <a:close/>
                  </a:path>
                </a:pathLst>
              </a:custGeom>
              <a:solidFill>
                <a:srgbClr val="000000">
                  <a:alpha val="239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481" name="Google Shape;481;p25"/>
              <p:cNvSpPr/>
              <p:nvPr/>
            </p:nvSpPr>
            <p:spPr>
              <a:xfrm>
                <a:off x="10267439" y="4284502"/>
                <a:ext cx="1153208" cy="1453884"/>
              </a:xfrm>
              <a:custGeom>
                <a:rect b="b" l="l" r="r" t="t"/>
                <a:pathLst>
                  <a:path extrusionOk="0" h="1453884" w="1153208">
                    <a:moveTo>
                      <a:pt x="1153208" y="1453884"/>
                    </a:moveTo>
                    <a:lnTo>
                      <a:pt x="727547" y="1453884"/>
                    </a:lnTo>
                    <a:lnTo>
                      <a:pt x="0" y="0"/>
                    </a:lnTo>
                    <a:lnTo>
                      <a:pt x="425661" y="0"/>
                    </a:lnTo>
                    <a:lnTo>
                      <a:pt x="1153208" y="1453884"/>
                    </a:lnTo>
                    <a:close/>
                  </a:path>
                </a:pathLst>
              </a:custGeom>
              <a:solidFill>
                <a:srgbClr val="000000">
                  <a:alpha val="239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</p:grpSp>
      <p:pic>
        <p:nvPicPr>
          <p:cNvPr id="482" name="Google Shape;482;p25"/>
          <p:cNvPicPr preferRelativeResize="0"/>
          <p:nvPr/>
        </p:nvPicPr>
        <p:blipFill rotWithShape="1">
          <a:blip r:embed="rId3">
            <a:alphaModFix/>
          </a:blip>
          <a:srcRect b="23535" l="0" r="0" t="12855"/>
          <a:stretch/>
        </p:blipFill>
        <p:spPr>
          <a:xfrm>
            <a:off x="7123220" y="3772430"/>
            <a:ext cx="1559983" cy="701748"/>
          </a:xfrm>
          <a:custGeom>
            <a:rect b="b" l="l" r="r" t="t"/>
            <a:pathLst>
              <a:path extrusionOk="0" h="1317836" w="1862666">
                <a:moveTo>
                  <a:pt x="986" y="531"/>
                </a:moveTo>
                <a:lnTo>
                  <a:pt x="1863652" y="531"/>
                </a:lnTo>
                <a:lnTo>
                  <a:pt x="1863652" y="1318368"/>
                </a:lnTo>
                <a:lnTo>
                  <a:pt x="986" y="13183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83" name="Google Shape;48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2979" y="2534588"/>
            <a:ext cx="753872" cy="503209"/>
          </a:xfrm>
          <a:custGeom>
            <a:rect b="b" l="l" r="r" t="t"/>
            <a:pathLst>
              <a:path extrusionOk="0" h="949451" w="1422400">
                <a:moveTo>
                  <a:pt x="1041" y="336"/>
                </a:moveTo>
                <a:lnTo>
                  <a:pt x="1423441" y="336"/>
                </a:lnTo>
                <a:lnTo>
                  <a:pt x="1423441" y="949788"/>
                </a:lnTo>
                <a:lnTo>
                  <a:pt x="1041" y="9497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84" name="Google Shape;484;p25"/>
          <p:cNvPicPr preferRelativeResize="0"/>
          <p:nvPr/>
        </p:nvPicPr>
        <p:blipFill rotWithShape="1">
          <a:blip r:embed="rId5">
            <a:alphaModFix/>
          </a:blip>
          <a:srcRect b="25471" l="0" r="0" t="25422"/>
          <a:stretch/>
        </p:blipFill>
        <p:spPr>
          <a:xfrm>
            <a:off x="7054629" y="2671606"/>
            <a:ext cx="697230" cy="341642"/>
          </a:xfrm>
          <a:custGeom>
            <a:rect b="b" l="l" r="r" t="t"/>
            <a:pathLst>
              <a:path extrusionOk="0" h="929639" w="929640">
                <a:moveTo>
                  <a:pt x="1227" y="471"/>
                </a:moveTo>
                <a:lnTo>
                  <a:pt x="930867" y="471"/>
                </a:lnTo>
                <a:lnTo>
                  <a:pt x="930867" y="930111"/>
                </a:lnTo>
                <a:lnTo>
                  <a:pt x="1227" y="93011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85" name="Google Shape;485;p25"/>
          <p:cNvPicPr preferRelativeResize="0"/>
          <p:nvPr/>
        </p:nvPicPr>
        <p:blipFill rotWithShape="1">
          <a:blip r:embed="rId6">
            <a:alphaModFix/>
          </a:blip>
          <a:srcRect b="16704" l="0" r="0" t="16691"/>
          <a:stretch/>
        </p:blipFill>
        <p:spPr>
          <a:xfrm>
            <a:off x="6527673" y="1724009"/>
            <a:ext cx="627600" cy="46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86" name="Google Shape;48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09547" y="1676940"/>
            <a:ext cx="481800" cy="53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87" name="Google Shape;487;p25"/>
          <p:cNvPicPr preferRelativeResize="0"/>
          <p:nvPr/>
        </p:nvPicPr>
        <p:blipFill rotWithShape="1">
          <a:blip r:embed="rId8">
            <a:alphaModFix/>
          </a:blip>
          <a:srcRect b="0" l="22758" r="22780" t="0"/>
          <a:stretch/>
        </p:blipFill>
        <p:spPr>
          <a:xfrm>
            <a:off x="5808725" y="1601350"/>
            <a:ext cx="671100" cy="76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88" name="Google Shape;488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8875" y="3154765"/>
            <a:ext cx="1156192" cy="199803"/>
          </a:xfrm>
          <a:custGeom>
            <a:rect b="b" l="l" r="r" t="t"/>
            <a:pathLst>
              <a:path extrusionOk="0" h="393700" w="2278210">
                <a:moveTo>
                  <a:pt x="890" y="523"/>
                </a:moveTo>
                <a:lnTo>
                  <a:pt x="2279101" y="523"/>
                </a:lnTo>
                <a:lnTo>
                  <a:pt x="2279101" y="394223"/>
                </a:lnTo>
                <a:lnTo>
                  <a:pt x="890" y="394223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489" name="Google Shape;489;p25"/>
          <p:cNvCxnSpPr/>
          <p:nvPr/>
        </p:nvCxnSpPr>
        <p:spPr>
          <a:xfrm rot="10800000">
            <a:off x="3429347" y="1939868"/>
            <a:ext cx="180600" cy="0"/>
          </a:xfrm>
          <a:prstGeom prst="straightConnector1">
            <a:avLst/>
          </a:prstGeom>
          <a:noFill/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0" name="Google Shape;490;p25"/>
          <p:cNvCxnSpPr/>
          <p:nvPr/>
        </p:nvCxnSpPr>
        <p:spPr>
          <a:xfrm rot="10800000">
            <a:off x="3429347" y="3003230"/>
            <a:ext cx="180600" cy="0"/>
          </a:xfrm>
          <a:prstGeom prst="straightConnector1">
            <a:avLst/>
          </a:prstGeom>
          <a:noFill/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25"/>
          <p:cNvCxnSpPr/>
          <p:nvPr/>
        </p:nvCxnSpPr>
        <p:spPr>
          <a:xfrm rot="10800000">
            <a:off x="3429347" y="4119090"/>
            <a:ext cx="180600" cy="0"/>
          </a:xfrm>
          <a:prstGeom prst="straightConnector1">
            <a:avLst/>
          </a:prstGeom>
          <a:noFill/>
          <a:ln cap="flat" cmpd="sng" w="254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2" name="Google Shape;492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5400000">
            <a:off x="579843" y="1788314"/>
            <a:ext cx="303124" cy="3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5400000">
            <a:off x="579843" y="2851656"/>
            <a:ext cx="303124" cy="3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5400000">
            <a:off x="579843" y="3979286"/>
            <a:ext cx="303124" cy="303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25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496" name="Google Shape;496;p25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502" name="Google Shape;502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52977" y="4884723"/>
            <a:ext cx="96046" cy="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25765" y="4892283"/>
            <a:ext cx="90250" cy="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5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5">
            <a:hlinkClick r:id="rId15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pic>
        <p:nvPicPr>
          <p:cNvPr id="506" name="Google Shape;506;p25" title="images-1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27338" y="2965096"/>
            <a:ext cx="419100" cy="43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 title="unnamed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34436" y="2632875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 title="Trade-Kings-Group-Thumbnail.png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62667" y="1708187"/>
            <a:ext cx="481800" cy="53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09" name="Google Shape;509;p25" title="unnamed-1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244429" y="1753034"/>
            <a:ext cx="503246" cy="381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6"/>
          <p:cNvSpPr txBox="1"/>
          <p:nvPr/>
        </p:nvSpPr>
        <p:spPr>
          <a:xfrm>
            <a:off x="439502" y="1840850"/>
            <a:ext cx="8265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us Jakarta Sans ExtraBold"/>
              <a:buNone/>
            </a:pPr>
            <a:r>
              <a:rPr b="1"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us Jakarta Sans ExtraBold"/>
              <a:buNone/>
            </a:pPr>
            <a:r>
              <a:t/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430168" y="1330419"/>
            <a:ext cx="487200" cy="540900"/>
          </a:xfrm>
          <a:prstGeom prst="roundRect">
            <a:avLst>
              <a:gd fmla="val 16667" name="adj"/>
            </a:avLst>
          </a:prstGeom>
          <a:solidFill>
            <a:srgbClr val="62CFF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8" name="Google Shape;78;p17"/>
          <p:cNvSpPr/>
          <p:nvPr/>
        </p:nvSpPr>
        <p:spPr>
          <a:xfrm flipH="1" rot="10800000">
            <a:off x="297200" y="1152563"/>
            <a:ext cx="3940200" cy="931500"/>
          </a:xfrm>
          <a:prstGeom prst="roundRect">
            <a:avLst>
              <a:gd fmla="val 14321" name="adj"/>
            </a:avLst>
          </a:prstGeom>
          <a:noFill/>
          <a:ln>
            <a:noFill/>
          </a:ln>
          <a:effectLst>
            <a:outerShdw blurRad="381000" sx="102000" rotWithShape="0" algn="ctr" sy="102000">
              <a:srgbClr val="000000">
                <a:alpha val="58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9" name="Google Shape;79;p17"/>
          <p:cNvSpPr/>
          <p:nvPr/>
        </p:nvSpPr>
        <p:spPr>
          <a:xfrm>
            <a:off x="4530825" y="1591075"/>
            <a:ext cx="3294300" cy="3007800"/>
          </a:xfrm>
          <a:prstGeom prst="roundRect">
            <a:avLst>
              <a:gd fmla="val 11369" name="adj"/>
            </a:avLst>
          </a:prstGeom>
          <a:blipFill rotWithShape="1">
            <a:blip r:embed="rId3">
              <a:alphaModFix/>
            </a:blip>
            <a:stretch>
              <a:fillRect b="-8919" l="-10099" r="-100258" t="-2378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370196" y="308732"/>
            <a:ext cx="722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us Jakarta Sans ExtraBold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Jabu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ioneer </a:t>
            </a: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 the 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us Jakarta Sans ExtraBold"/>
              <a:buNone/>
            </a:pPr>
            <a:r>
              <a:rPr b="1" i="0" lang="en" sz="2000" u="none" cap="none" strike="noStrike">
                <a:solidFill>
                  <a:srgbClr val="3EA7EF"/>
                </a:solidFill>
                <a:latin typeface="Montserrat"/>
                <a:ea typeface="Montserrat"/>
                <a:cs typeface="Montserrat"/>
                <a:sym typeface="Montserrat"/>
              </a:rPr>
              <a:t>Southern African</a:t>
            </a:r>
            <a:r>
              <a:rPr b="1" lang="en" sz="2000">
                <a:solidFill>
                  <a:srgbClr val="3EA7EF"/>
                </a:solidFill>
                <a:latin typeface="Montserrat"/>
                <a:ea typeface="Montserrat"/>
                <a:cs typeface="Montserrat"/>
                <a:sym typeface="Montserrat"/>
              </a:rPr>
              <a:t> B2B Space</a:t>
            </a:r>
            <a:endParaRPr b="1" i="0" sz="2000" u="none" cap="none" strike="noStrike">
              <a:solidFill>
                <a:srgbClr val="3EA7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19056" r="19050" t="0"/>
          <a:stretch/>
        </p:blipFill>
        <p:spPr>
          <a:xfrm>
            <a:off x="7544844" y="1266287"/>
            <a:ext cx="1545244" cy="1597248"/>
          </a:xfrm>
          <a:custGeom>
            <a:rect b="b" l="l" r="r" t="t"/>
            <a:pathLst>
              <a:path extrusionOk="0" h="2971624" w="2971624">
                <a:moveTo>
                  <a:pt x="1485812" y="0"/>
                </a:moveTo>
                <a:cubicBezTo>
                  <a:pt x="1601232" y="0"/>
                  <a:pt x="1716651" y="44031"/>
                  <a:pt x="1804714" y="132094"/>
                </a:cubicBezTo>
                <a:lnTo>
                  <a:pt x="2839531" y="1166911"/>
                </a:lnTo>
                <a:cubicBezTo>
                  <a:pt x="3015655" y="1343035"/>
                  <a:pt x="3015655" y="1628589"/>
                  <a:pt x="2839531" y="1804714"/>
                </a:cubicBezTo>
                <a:lnTo>
                  <a:pt x="1804714" y="2839531"/>
                </a:lnTo>
                <a:cubicBezTo>
                  <a:pt x="1628589" y="3015655"/>
                  <a:pt x="1343035" y="3015655"/>
                  <a:pt x="1166911" y="2839531"/>
                </a:cubicBezTo>
                <a:lnTo>
                  <a:pt x="132094" y="1804714"/>
                </a:lnTo>
                <a:cubicBezTo>
                  <a:pt x="-44031" y="1628589"/>
                  <a:pt x="-44031" y="1343035"/>
                  <a:pt x="132094" y="1166911"/>
                </a:cubicBezTo>
                <a:lnTo>
                  <a:pt x="1166911" y="132094"/>
                </a:lnTo>
                <a:cubicBezTo>
                  <a:pt x="1254973" y="44031"/>
                  <a:pt x="1370393" y="0"/>
                  <a:pt x="14858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046721" y="1398932"/>
            <a:ext cx="3108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lus Jakarta Sans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We source and sell FMCG products to merchants in the African economy.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046721" y="2560282"/>
            <a:ext cx="3108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lus Jakarta Sans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We execute the last-mile distribution of orders on a B2B scale.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1046718" y="3568317"/>
            <a:ext cx="32667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lus Jakarta Sans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We collect cash on delivery and digitize the funds for 25,000 thousand merchants &amp; suppliers in the wholesale, retail and informal economy.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429843" y="2491769"/>
            <a:ext cx="487200" cy="540900"/>
          </a:xfrm>
          <a:prstGeom prst="roundRect">
            <a:avLst>
              <a:gd fmla="val 16667" name="adj"/>
            </a:avLst>
          </a:prstGeom>
          <a:solidFill>
            <a:srgbClr val="3F286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429843" y="3653119"/>
            <a:ext cx="487200" cy="540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73985" y="1358274"/>
            <a:ext cx="399600" cy="438600"/>
          </a:xfrm>
          <a:prstGeom prst="rect">
            <a:avLst/>
          </a:prstGeom>
          <a:solidFill>
            <a:srgbClr val="62CFFC"/>
          </a:solidFill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A</a:t>
            </a:r>
            <a:endParaRPr sz="1100"/>
          </a:p>
        </p:txBody>
      </p:sp>
      <p:sp>
        <p:nvSpPr>
          <p:cNvPr id="88" name="Google Shape;88;p17"/>
          <p:cNvSpPr txBox="1"/>
          <p:nvPr/>
        </p:nvSpPr>
        <p:spPr>
          <a:xfrm>
            <a:off x="473660" y="2542923"/>
            <a:ext cx="399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B</a:t>
            </a:r>
            <a:endParaRPr sz="1100"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b="29296" l="19775" r="0" t="9514"/>
          <a:stretch/>
        </p:blipFill>
        <p:spPr>
          <a:xfrm>
            <a:off x="5039075" y="60687"/>
            <a:ext cx="1545244" cy="1530386"/>
          </a:xfrm>
          <a:custGeom>
            <a:rect b="b" l="l" r="r" t="t"/>
            <a:pathLst>
              <a:path extrusionOk="0" h="2971624" w="2971624">
                <a:moveTo>
                  <a:pt x="1485812" y="0"/>
                </a:moveTo>
                <a:cubicBezTo>
                  <a:pt x="1601232" y="0"/>
                  <a:pt x="1716651" y="44031"/>
                  <a:pt x="1804714" y="132094"/>
                </a:cubicBezTo>
                <a:lnTo>
                  <a:pt x="2839531" y="1166911"/>
                </a:lnTo>
                <a:cubicBezTo>
                  <a:pt x="3015655" y="1343035"/>
                  <a:pt x="3015655" y="1628589"/>
                  <a:pt x="2839531" y="1804714"/>
                </a:cubicBezTo>
                <a:lnTo>
                  <a:pt x="1804714" y="2839531"/>
                </a:lnTo>
                <a:cubicBezTo>
                  <a:pt x="1628589" y="3015655"/>
                  <a:pt x="1343035" y="3015655"/>
                  <a:pt x="1166911" y="2839531"/>
                </a:cubicBezTo>
                <a:lnTo>
                  <a:pt x="132094" y="1804714"/>
                </a:lnTo>
                <a:cubicBezTo>
                  <a:pt x="-44031" y="1628589"/>
                  <a:pt x="-44031" y="1343035"/>
                  <a:pt x="132094" y="1166911"/>
                </a:cubicBezTo>
                <a:lnTo>
                  <a:pt x="1166911" y="132094"/>
                </a:lnTo>
                <a:cubicBezTo>
                  <a:pt x="1254973" y="44031"/>
                  <a:pt x="1370393" y="0"/>
                  <a:pt x="14858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473985" y="3704285"/>
            <a:ext cx="399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C</a:t>
            </a:r>
            <a:endParaRPr sz="1100"/>
          </a:p>
        </p:txBody>
      </p:sp>
      <p:grpSp>
        <p:nvGrpSpPr>
          <p:cNvPr id="91" name="Google Shape;91;p17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92" name="Google Shape;92;p17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98" name="Google Shape;9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2977" y="4884723"/>
            <a:ext cx="96046" cy="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25765" y="4892283"/>
            <a:ext cx="90250" cy="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>
            <a:hlinkClick r:id="rId10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pic>
        <p:nvPicPr>
          <p:cNvPr id="102" name="Google Shape;102;p17" title="Screenshot 2025-04-04 at 5.36.42 PM.png"/>
          <p:cNvPicPr preferRelativeResize="0"/>
          <p:nvPr/>
        </p:nvPicPr>
        <p:blipFill rotWithShape="1">
          <a:blip r:embed="rId11">
            <a:alphaModFix/>
          </a:blip>
          <a:srcRect b="0" l="11240" r="11240" t="0"/>
          <a:stretch/>
        </p:blipFill>
        <p:spPr>
          <a:xfrm>
            <a:off x="6334500" y="626550"/>
            <a:ext cx="1545244" cy="1530386"/>
          </a:xfrm>
          <a:custGeom>
            <a:rect b="b" l="l" r="r" t="t"/>
            <a:pathLst>
              <a:path extrusionOk="0" h="2971624" w="2971624">
                <a:moveTo>
                  <a:pt x="1485812" y="0"/>
                </a:moveTo>
                <a:cubicBezTo>
                  <a:pt x="1601232" y="0"/>
                  <a:pt x="1716651" y="44031"/>
                  <a:pt x="1804714" y="132094"/>
                </a:cubicBezTo>
                <a:lnTo>
                  <a:pt x="2839531" y="1166911"/>
                </a:lnTo>
                <a:cubicBezTo>
                  <a:pt x="3015655" y="1343035"/>
                  <a:pt x="3015655" y="1628589"/>
                  <a:pt x="2839531" y="1804714"/>
                </a:cubicBezTo>
                <a:lnTo>
                  <a:pt x="1804714" y="2839531"/>
                </a:lnTo>
                <a:cubicBezTo>
                  <a:pt x="1628589" y="3015655"/>
                  <a:pt x="1343035" y="3015655"/>
                  <a:pt x="1166911" y="2839531"/>
                </a:cubicBezTo>
                <a:lnTo>
                  <a:pt x="132094" y="1804714"/>
                </a:lnTo>
                <a:cubicBezTo>
                  <a:pt x="-44031" y="1628589"/>
                  <a:pt x="-44031" y="1343035"/>
                  <a:pt x="132094" y="1166911"/>
                </a:cubicBezTo>
                <a:lnTo>
                  <a:pt x="1166911" y="132094"/>
                </a:lnTo>
                <a:cubicBezTo>
                  <a:pt x="1254973" y="44031"/>
                  <a:pt x="1370393" y="0"/>
                  <a:pt x="14858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-94" y="0"/>
            <a:ext cx="9144000" cy="5143500"/>
          </a:xfrm>
          <a:prstGeom prst="roundRect">
            <a:avLst>
              <a:gd fmla="val 0" name="adj"/>
            </a:avLst>
          </a:prstGeom>
          <a:solidFill>
            <a:srgbClr val="79828F">
              <a:alpha val="74840"/>
            </a:srgbClr>
          </a:solidFill>
          <a:ln>
            <a:noFill/>
          </a:ln>
          <a:effectLst>
            <a:outerShdw blurRad="414338" rotWithShape="0" algn="bl">
              <a:srgbClr val="7F7F7F">
                <a:alpha val="72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04" name="Google Shape;104;p17" title="Screenshot 2025-04-03 at 4.19.09 PM.png"/>
          <p:cNvPicPr preferRelativeResize="0"/>
          <p:nvPr/>
        </p:nvPicPr>
        <p:blipFill rotWithShape="1">
          <a:blip r:embed="rId12">
            <a:alphaModFix/>
          </a:blip>
          <a:srcRect b="0" l="2152" r="0" t="19315"/>
          <a:stretch/>
        </p:blipFill>
        <p:spPr>
          <a:xfrm>
            <a:off x="1960213" y="993625"/>
            <a:ext cx="5154386" cy="4149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766400" y="4530825"/>
            <a:ext cx="7611000" cy="346200"/>
          </a:xfrm>
          <a:prstGeom prst="rect">
            <a:avLst/>
          </a:prstGeom>
          <a:solidFill>
            <a:srgbClr val="48752B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$500B+ in retail cash remains offline in Sub-Saharan Africa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5750" y="688625"/>
            <a:ext cx="7657850" cy="44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103725" y="264525"/>
            <a:ext cx="8069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 the Islamic World - Trade (especially informal) is dominated by Cash 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12" name="Google Shape;112;p18"/>
          <p:cNvGraphicFramePr/>
          <p:nvPr/>
        </p:nvGraphicFramePr>
        <p:xfrm>
          <a:off x="6795425" y="806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{672897A6-5940-43BA-816C-F5604FE10011}</a:tableStyleId>
              </a:tblPr>
              <a:tblGrid>
                <a:gridCol w="733425"/>
                <a:gridCol w="609600"/>
                <a:gridCol w="800100"/>
              </a:tblGrid>
              <a:tr h="533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Country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Informal % of GDP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Cash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Usage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Nigeria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58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Egypt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50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Algeria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45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Pakistan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40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Senegal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37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Ivory Coast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36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Tunisia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35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Very 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Indonesia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UAE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Medium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Bahrain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22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Medium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Saudi Arabia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High</a:t>
                      </a:r>
                      <a:endParaRPr sz="9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/>
          <p:nvPr/>
        </p:nvSpPr>
        <p:spPr>
          <a:xfrm rot="-2700000">
            <a:off x="-275663" y="3714544"/>
            <a:ext cx="752644" cy="752644"/>
          </a:xfrm>
          <a:prstGeom prst="roundRect">
            <a:avLst>
              <a:gd fmla="val 19066" name="adj"/>
            </a:avLst>
          </a:prstGeom>
          <a:gradFill>
            <a:gsLst>
              <a:gs pos="0">
                <a:srgbClr val="B7CDE4">
                  <a:alpha val="43921"/>
                </a:srgbClr>
              </a:gs>
              <a:gs pos="100000">
                <a:srgbClr val="F3F7FC">
                  <a:alpha val="93725"/>
                </a:srgbClr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251227" y="290700"/>
            <a:ext cx="8265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There are however few options for businesses that want to move away from Cash when the Economy is Cash driven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-100" y="1191000"/>
            <a:ext cx="9144000" cy="3952500"/>
          </a:xfrm>
          <a:prstGeom prst="roundRect">
            <a:avLst>
              <a:gd fmla="val 0" name="adj"/>
            </a:avLst>
          </a:prstGeom>
          <a:solidFill>
            <a:srgbClr val="79828F">
              <a:alpha val="74840"/>
            </a:srgbClr>
          </a:solidFill>
          <a:ln>
            <a:noFill/>
          </a:ln>
          <a:effectLst>
            <a:outerShdw blurRad="414338" rotWithShape="0" algn="bl">
              <a:srgbClr val="7F7F7F">
                <a:alpha val="72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120" name="Google Shape;120;p19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121" name="Google Shape;121;p19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2977" y="4884723"/>
            <a:ext cx="96046" cy="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5765" y="4892283"/>
            <a:ext cx="90250" cy="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>
            <a:hlinkClick r:id="rId7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9625" y="1537563"/>
            <a:ext cx="3762000" cy="22476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132" name="Google Shape;132;p19" title="2a0cdde8-49b3-4e1b-8350-d495ed3e1c93.JPG"/>
          <p:cNvPicPr preferRelativeResize="0"/>
          <p:nvPr/>
        </p:nvPicPr>
        <p:blipFill rotWithShape="1">
          <a:blip r:embed="rId9">
            <a:alphaModFix/>
          </a:blip>
          <a:srcRect b="15046" l="0" r="0" t="1779"/>
          <a:stretch/>
        </p:blipFill>
        <p:spPr>
          <a:xfrm>
            <a:off x="2780225" y="1537575"/>
            <a:ext cx="2026600" cy="2247575"/>
          </a:xfrm>
          <a:prstGeom prst="rect">
            <a:avLst/>
          </a:prstGeom>
          <a:solidFill>
            <a:srgbClr val="79828F">
              <a:alpha val="74840"/>
            </a:srgbClr>
          </a:solidFill>
          <a:ln>
            <a:noFill/>
          </a:ln>
          <a:effectLst>
            <a:outerShdw blurRad="414338" rotWithShape="0" algn="bl">
              <a:srgbClr val="7F7F7F">
                <a:alpha val="72000"/>
              </a:srgbClr>
            </a:outerShdw>
          </a:effectLst>
        </p:spPr>
      </p:pic>
      <p:pic>
        <p:nvPicPr>
          <p:cNvPr id="133" name="Google Shape;133;p19" title="50dbeb23-1c1c-41d9-a1d9-0a0451e94c8f 2.JPG"/>
          <p:cNvPicPr preferRelativeResize="0"/>
          <p:nvPr/>
        </p:nvPicPr>
        <p:blipFill rotWithShape="1">
          <a:blip r:embed="rId10">
            <a:alphaModFix/>
          </a:blip>
          <a:srcRect b="0" l="0" r="0" t="22366"/>
          <a:stretch/>
        </p:blipFill>
        <p:spPr>
          <a:xfrm>
            <a:off x="466075" y="1537573"/>
            <a:ext cx="2171350" cy="2247574"/>
          </a:xfrm>
          <a:prstGeom prst="rect">
            <a:avLst/>
          </a:prstGeom>
          <a:solidFill>
            <a:srgbClr val="79828F">
              <a:alpha val="74840"/>
            </a:srgbClr>
          </a:solidFill>
          <a:ln>
            <a:noFill/>
          </a:ln>
          <a:effectLst>
            <a:outerShdw blurRad="414338" rotWithShape="0" algn="bl">
              <a:srgbClr val="7F7F7F">
                <a:alpha val="72000"/>
              </a:srgbClr>
            </a:outerShdw>
          </a:effectLst>
        </p:spPr>
      </p:pic>
      <p:sp>
        <p:nvSpPr>
          <p:cNvPr id="134" name="Google Shape;134;p19"/>
          <p:cNvSpPr/>
          <p:nvPr/>
        </p:nvSpPr>
        <p:spPr>
          <a:xfrm rot="5400000">
            <a:off x="4471226" y="260950"/>
            <a:ext cx="261600" cy="8148000"/>
          </a:xfrm>
          <a:prstGeom prst="round2SameRect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C66C9"/>
              </a:gs>
              <a:gs pos="11000">
                <a:srgbClr val="2C66C9"/>
              </a:gs>
              <a:gs pos="100000">
                <a:srgbClr val="2877FC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338717" y="4180488"/>
            <a:ext cx="8526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Drivers from Zambia’s largest distributor depositing over $ 100,000 daily</a:t>
            </a:r>
            <a:endParaRPr b="1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-100" y="1373750"/>
            <a:ext cx="9144000" cy="1905000"/>
          </a:xfrm>
          <a:prstGeom prst="roundRect">
            <a:avLst>
              <a:gd fmla="val 0" name="adj"/>
            </a:avLst>
          </a:prstGeom>
          <a:solidFill>
            <a:srgbClr val="79828F">
              <a:alpha val="74840"/>
            </a:srgbClr>
          </a:solidFill>
          <a:ln>
            <a:noFill/>
          </a:ln>
          <a:effectLst>
            <a:outerShdw blurRad="414338" rotWithShape="0" algn="bl">
              <a:srgbClr val="7F7F7F">
                <a:alpha val="72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8425"/>
            <a:ext cx="4419601" cy="164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5212800" y="1635227"/>
            <a:ext cx="3240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rgbClr val="1A1A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“A pervasive and growing dollarized cash economy is a </a:t>
            </a:r>
            <a:r>
              <a:rPr b="1" lang="en" sz="1650" u="sng">
                <a:solidFill>
                  <a:srgbClr val="0724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major impediment to Lebanon’s economic recovery</a:t>
            </a:r>
            <a:r>
              <a:rPr lang="en" sz="1650">
                <a:solidFill>
                  <a:srgbClr val="1A1A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,” a World Bank report said.</a:t>
            </a:r>
            <a:endParaRPr sz="1700"/>
          </a:p>
        </p:txBody>
      </p:sp>
      <p:sp>
        <p:nvSpPr>
          <p:cNvPr id="143" name="Google Shape;143;p20"/>
          <p:cNvSpPr txBox="1"/>
          <p:nvPr/>
        </p:nvSpPr>
        <p:spPr>
          <a:xfrm>
            <a:off x="103725" y="264525"/>
            <a:ext cx="8069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Banks / Central Banks:  Cash presents a challenge for compliance on KYC, AML and FATF targeting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/>
          <p:nvPr/>
        </p:nvSpPr>
        <p:spPr>
          <a:xfrm>
            <a:off x="3642727" y="2309179"/>
            <a:ext cx="193957" cy="306103"/>
          </a:xfrm>
          <a:custGeom>
            <a:rect b="b" l="l" r="r" t="t"/>
            <a:pathLst>
              <a:path extrusionOk="0" h="1614" w="1021">
                <a:moveTo>
                  <a:pt x="1020" y="1335"/>
                </a:moveTo>
                <a:lnTo>
                  <a:pt x="1020" y="1335"/>
                </a:lnTo>
                <a:cubicBezTo>
                  <a:pt x="1020" y="1335"/>
                  <a:pt x="983" y="1335"/>
                  <a:pt x="834" y="1409"/>
                </a:cubicBezTo>
                <a:cubicBezTo>
                  <a:pt x="668" y="1484"/>
                  <a:pt x="612" y="1484"/>
                  <a:pt x="557" y="1539"/>
                </a:cubicBezTo>
                <a:cubicBezTo>
                  <a:pt x="482" y="1595"/>
                  <a:pt x="445" y="1613"/>
                  <a:pt x="352" y="1595"/>
                </a:cubicBezTo>
                <a:cubicBezTo>
                  <a:pt x="278" y="1576"/>
                  <a:pt x="148" y="1520"/>
                  <a:pt x="148" y="1520"/>
                </a:cubicBezTo>
                <a:cubicBezTo>
                  <a:pt x="148" y="1520"/>
                  <a:pt x="148" y="1409"/>
                  <a:pt x="111" y="1335"/>
                </a:cubicBezTo>
                <a:cubicBezTo>
                  <a:pt x="92" y="1261"/>
                  <a:pt x="18" y="1075"/>
                  <a:pt x="18" y="1075"/>
                </a:cubicBezTo>
                <a:cubicBezTo>
                  <a:pt x="18" y="1075"/>
                  <a:pt x="0" y="1019"/>
                  <a:pt x="37" y="983"/>
                </a:cubicBezTo>
                <a:cubicBezTo>
                  <a:pt x="74" y="927"/>
                  <a:pt x="186" y="686"/>
                  <a:pt x="186" y="686"/>
                </a:cubicBezTo>
                <a:cubicBezTo>
                  <a:pt x="186" y="686"/>
                  <a:pt x="222" y="612"/>
                  <a:pt x="186" y="556"/>
                </a:cubicBezTo>
                <a:cubicBezTo>
                  <a:pt x="167" y="500"/>
                  <a:pt x="92" y="352"/>
                  <a:pt x="92" y="352"/>
                </a:cubicBezTo>
                <a:cubicBezTo>
                  <a:pt x="92" y="352"/>
                  <a:pt x="74" y="185"/>
                  <a:pt x="111" y="129"/>
                </a:cubicBezTo>
                <a:cubicBezTo>
                  <a:pt x="148" y="92"/>
                  <a:pt x="186" y="18"/>
                  <a:pt x="315" y="18"/>
                </a:cubicBezTo>
                <a:cubicBezTo>
                  <a:pt x="445" y="18"/>
                  <a:pt x="593" y="0"/>
                  <a:pt x="686" y="36"/>
                </a:cubicBezTo>
                <a:cubicBezTo>
                  <a:pt x="779" y="55"/>
                  <a:pt x="872" y="74"/>
                  <a:pt x="909" y="74"/>
                </a:cubicBezTo>
                <a:cubicBezTo>
                  <a:pt x="909" y="74"/>
                  <a:pt x="928" y="55"/>
                  <a:pt x="928" y="74"/>
                </a:cubicBezTo>
                <a:cubicBezTo>
                  <a:pt x="928" y="111"/>
                  <a:pt x="928" y="352"/>
                  <a:pt x="928" y="407"/>
                </a:cubicBezTo>
                <a:cubicBezTo>
                  <a:pt x="946" y="463"/>
                  <a:pt x="983" y="630"/>
                  <a:pt x="983" y="667"/>
                </a:cubicBezTo>
                <a:cubicBezTo>
                  <a:pt x="983" y="704"/>
                  <a:pt x="983" y="1019"/>
                  <a:pt x="983" y="1094"/>
                </a:cubicBezTo>
                <a:cubicBezTo>
                  <a:pt x="964" y="1168"/>
                  <a:pt x="964" y="1242"/>
                  <a:pt x="1020" y="1335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" name="Google Shape;149;p21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150" name="Google Shape;150;p21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156" name="Google Shape;156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>
            <a:hlinkClick r:id="rId5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sp>
        <p:nvSpPr>
          <p:cNvPr id="158" name="Google Shape;158;p21"/>
          <p:cNvSpPr txBox="1"/>
          <p:nvPr/>
        </p:nvSpPr>
        <p:spPr>
          <a:xfrm>
            <a:off x="251221" y="214507"/>
            <a:ext cx="85137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us Jakarta Sans ExtraBold"/>
              <a:buNone/>
            </a:pP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Study:  Jabu - Real time Cash digitization a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cross Africa Through Established Partnerships with Banks, Central Banks &amp; Customers</a:t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4131799" y="1014515"/>
            <a:ext cx="179746" cy="358794"/>
          </a:xfrm>
          <a:custGeom>
            <a:rect b="b" l="l" r="r" t="t"/>
            <a:pathLst>
              <a:path extrusionOk="0" h="1893" w="948">
                <a:moveTo>
                  <a:pt x="19" y="204"/>
                </a:moveTo>
                <a:lnTo>
                  <a:pt x="19" y="204"/>
                </a:lnTo>
                <a:cubicBezTo>
                  <a:pt x="19" y="204"/>
                  <a:pt x="111" y="74"/>
                  <a:pt x="167" y="55"/>
                </a:cubicBezTo>
                <a:cubicBezTo>
                  <a:pt x="223" y="37"/>
                  <a:pt x="390" y="0"/>
                  <a:pt x="464" y="37"/>
                </a:cubicBezTo>
                <a:cubicBezTo>
                  <a:pt x="538" y="55"/>
                  <a:pt x="501" y="185"/>
                  <a:pt x="538" y="167"/>
                </a:cubicBezTo>
                <a:cubicBezTo>
                  <a:pt x="594" y="167"/>
                  <a:pt x="576" y="111"/>
                  <a:pt x="612" y="93"/>
                </a:cubicBezTo>
                <a:cubicBezTo>
                  <a:pt x="650" y="74"/>
                  <a:pt x="724" y="37"/>
                  <a:pt x="705" y="111"/>
                </a:cubicBezTo>
                <a:cubicBezTo>
                  <a:pt x="668" y="185"/>
                  <a:pt x="576" y="278"/>
                  <a:pt x="576" y="334"/>
                </a:cubicBezTo>
                <a:cubicBezTo>
                  <a:pt x="576" y="371"/>
                  <a:pt x="594" y="464"/>
                  <a:pt x="687" y="500"/>
                </a:cubicBezTo>
                <a:cubicBezTo>
                  <a:pt x="761" y="538"/>
                  <a:pt x="761" y="575"/>
                  <a:pt x="742" y="630"/>
                </a:cubicBezTo>
                <a:cubicBezTo>
                  <a:pt x="724" y="705"/>
                  <a:pt x="742" y="760"/>
                  <a:pt x="724" y="779"/>
                </a:cubicBezTo>
                <a:cubicBezTo>
                  <a:pt x="705" y="779"/>
                  <a:pt x="594" y="797"/>
                  <a:pt x="594" y="835"/>
                </a:cubicBezTo>
                <a:cubicBezTo>
                  <a:pt x="594" y="871"/>
                  <a:pt x="557" y="927"/>
                  <a:pt x="631" y="965"/>
                </a:cubicBezTo>
                <a:cubicBezTo>
                  <a:pt x="687" y="1020"/>
                  <a:pt x="909" y="1150"/>
                  <a:pt x="928" y="1150"/>
                </a:cubicBezTo>
                <a:cubicBezTo>
                  <a:pt x="947" y="1168"/>
                  <a:pt x="947" y="1206"/>
                  <a:pt x="909" y="1224"/>
                </a:cubicBezTo>
                <a:cubicBezTo>
                  <a:pt x="872" y="1242"/>
                  <a:pt x="779" y="1465"/>
                  <a:pt x="724" y="1484"/>
                </a:cubicBezTo>
                <a:cubicBezTo>
                  <a:pt x="668" y="1502"/>
                  <a:pt x="594" y="1558"/>
                  <a:pt x="594" y="1595"/>
                </a:cubicBezTo>
                <a:cubicBezTo>
                  <a:pt x="594" y="1632"/>
                  <a:pt x="612" y="1762"/>
                  <a:pt x="594" y="1799"/>
                </a:cubicBezTo>
                <a:cubicBezTo>
                  <a:pt x="557" y="1818"/>
                  <a:pt x="446" y="1892"/>
                  <a:pt x="446" y="1892"/>
                </a:cubicBezTo>
                <a:cubicBezTo>
                  <a:pt x="446" y="1892"/>
                  <a:pt x="446" y="1818"/>
                  <a:pt x="427" y="1762"/>
                </a:cubicBezTo>
                <a:cubicBezTo>
                  <a:pt x="427" y="1688"/>
                  <a:pt x="353" y="1539"/>
                  <a:pt x="334" y="1484"/>
                </a:cubicBezTo>
                <a:cubicBezTo>
                  <a:pt x="297" y="1428"/>
                  <a:pt x="205" y="1317"/>
                  <a:pt x="167" y="1261"/>
                </a:cubicBezTo>
                <a:cubicBezTo>
                  <a:pt x="130" y="1187"/>
                  <a:pt x="75" y="1131"/>
                  <a:pt x="56" y="1094"/>
                </a:cubicBezTo>
                <a:cubicBezTo>
                  <a:pt x="19" y="1057"/>
                  <a:pt x="0" y="871"/>
                  <a:pt x="0" y="853"/>
                </a:cubicBezTo>
                <a:cubicBezTo>
                  <a:pt x="19" y="816"/>
                  <a:pt x="75" y="797"/>
                  <a:pt x="75" y="797"/>
                </a:cubicBezTo>
                <a:cubicBezTo>
                  <a:pt x="75" y="797"/>
                  <a:pt x="149" y="594"/>
                  <a:pt x="149" y="575"/>
                </a:cubicBezTo>
                <a:cubicBezTo>
                  <a:pt x="149" y="556"/>
                  <a:pt x="111" y="408"/>
                  <a:pt x="75" y="352"/>
                </a:cubicBezTo>
                <a:cubicBezTo>
                  <a:pt x="37" y="297"/>
                  <a:pt x="19" y="204"/>
                  <a:pt x="19" y="204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4216238" y="1232801"/>
            <a:ext cx="706437" cy="661543"/>
          </a:xfrm>
          <a:custGeom>
            <a:rect b="b" l="l" r="r" t="t"/>
            <a:pathLst>
              <a:path extrusionOk="0" h="3488" w="3728">
                <a:moveTo>
                  <a:pt x="3616" y="352"/>
                </a:moveTo>
                <a:lnTo>
                  <a:pt x="3616" y="352"/>
                </a:lnTo>
                <a:cubicBezTo>
                  <a:pt x="3616" y="352"/>
                  <a:pt x="3635" y="334"/>
                  <a:pt x="3505" y="260"/>
                </a:cubicBezTo>
                <a:cubicBezTo>
                  <a:pt x="3375" y="204"/>
                  <a:pt x="3356" y="278"/>
                  <a:pt x="3226" y="260"/>
                </a:cubicBezTo>
                <a:cubicBezTo>
                  <a:pt x="3097" y="260"/>
                  <a:pt x="3152" y="241"/>
                  <a:pt x="3134" y="186"/>
                </a:cubicBezTo>
                <a:cubicBezTo>
                  <a:pt x="3097" y="111"/>
                  <a:pt x="3097" y="37"/>
                  <a:pt x="2911" y="37"/>
                </a:cubicBezTo>
                <a:cubicBezTo>
                  <a:pt x="2726" y="56"/>
                  <a:pt x="2522" y="111"/>
                  <a:pt x="2484" y="130"/>
                </a:cubicBezTo>
                <a:cubicBezTo>
                  <a:pt x="2466" y="148"/>
                  <a:pt x="2466" y="148"/>
                  <a:pt x="2466" y="148"/>
                </a:cubicBezTo>
                <a:lnTo>
                  <a:pt x="2466" y="148"/>
                </a:lnTo>
                <a:cubicBezTo>
                  <a:pt x="2466" y="148"/>
                  <a:pt x="2373" y="278"/>
                  <a:pt x="2373" y="389"/>
                </a:cubicBezTo>
                <a:cubicBezTo>
                  <a:pt x="2373" y="519"/>
                  <a:pt x="2336" y="575"/>
                  <a:pt x="2243" y="668"/>
                </a:cubicBezTo>
                <a:cubicBezTo>
                  <a:pt x="2169" y="742"/>
                  <a:pt x="2187" y="798"/>
                  <a:pt x="2113" y="742"/>
                </a:cubicBezTo>
                <a:cubicBezTo>
                  <a:pt x="2040" y="668"/>
                  <a:pt x="2022" y="649"/>
                  <a:pt x="1891" y="593"/>
                </a:cubicBezTo>
                <a:cubicBezTo>
                  <a:pt x="1762" y="519"/>
                  <a:pt x="1520" y="519"/>
                  <a:pt x="1484" y="501"/>
                </a:cubicBezTo>
                <a:cubicBezTo>
                  <a:pt x="1428" y="501"/>
                  <a:pt x="1409" y="463"/>
                  <a:pt x="1372" y="427"/>
                </a:cubicBezTo>
                <a:cubicBezTo>
                  <a:pt x="1335" y="371"/>
                  <a:pt x="1354" y="222"/>
                  <a:pt x="1279" y="186"/>
                </a:cubicBezTo>
                <a:cubicBezTo>
                  <a:pt x="1205" y="148"/>
                  <a:pt x="1131" y="92"/>
                  <a:pt x="1020" y="92"/>
                </a:cubicBezTo>
                <a:cubicBezTo>
                  <a:pt x="908" y="74"/>
                  <a:pt x="686" y="74"/>
                  <a:pt x="686" y="74"/>
                </a:cubicBezTo>
                <a:cubicBezTo>
                  <a:pt x="612" y="74"/>
                  <a:pt x="612" y="74"/>
                  <a:pt x="612" y="74"/>
                </a:cubicBezTo>
                <a:cubicBezTo>
                  <a:pt x="482" y="0"/>
                  <a:pt x="482" y="0"/>
                  <a:pt x="482" y="0"/>
                </a:cubicBezTo>
                <a:cubicBezTo>
                  <a:pt x="482" y="0"/>
                  <a:pt x="501" y="18"/>
                  <a:pt x="501" y="37"/>
                </a:cubicBezTo>
                <a:cubicBezTo>
                  <a:pt x="482" y="74"/>
                  <a:pt x="445" y="74"/>
                  <a:pt x="426" y="130"/>
                </a:cubicBezTo>
                <a:cubicBezTo>
                  <a:pt x="407" y="167"/>
                  <a:pt x="333" y="278"/>
                  <a:pt x="333" y="278"/>
                </a:cubicBezTo>
                <a:cubicBezTo>
                  <a:pt x="333" y="278"/>
                  <a:pt x="296" y="334"/>
                  <a:pt x="278" y="334"/>
                </a:cubicBezTo>
                <a:cubicBezTo>
                  <a:pt x="241" y="334"/>
                  <a:pt x="166" y="389"/>
                  <a:pt x="166" y="408"/>
                </a:cubicBezTo>
                <a:cubicBezTo>
                  <a:pt x="148" y="427"/>
                  <a:pt x="148" y="427"/>
                  <a:pt x="148" y="501"/>
                </a:cubicBezTo>
                <a:cubicBezTo>
                  <a:pt x="148" y="557"/>
                  <a:pt x="148" y="631"/>
                  <a:pt x="148" y="649"/>
                </a:cubicBezTo>
                <a:cubicBezTo>
                  <a:pt x="130" y="649"/>
                  <a:pt x="0" y="742"/>
                  <a:pt x="0" y="742"/>
                </a:cubicBezTo>
                <a:cubicBezTo>
                  <a:pt x="0" y="742"/>
                  <a:pt x="74" y="1113"/>
                  <a:pt x="55" y="1261"/>
                </a:cubicBezTo>
                <a:cubicBezTo>
                  <a:pt x="55" y="1391"/>
                  <a:pt x="92" y="1595"/>
                  <a:pt x="92" y="1688"/>
                </a:cubicBezTo>
                <a:cubicBezTo>
                  <a:pt x="74" y="1762"/>
                  <a:pt x="92" y="1799"/>
                  <a:pt x="74" y="1873"/>
                </a:cubicBezTo>
                <a:cubicBezTo>
                  <a:pt x="55" y="1929"/>
                  <a:pt x="130" y="2003"/>
                  <a:pt x="185" y="2115"/>
                </a:cubicBezTo>
                <a:cubicBezTo>
                  <a:pt x="222" y="2226"/>
                  <a:pt x="222" y="2263"/>
                  <a:pt x="315" y="2300"/>
                </a:cubicBezTo>
                <a:cubicBezTo>
                  <a:pt x="389" y="2319"/>
                  <a:pt x="556" y="2393"/>
                  <a:pt x="556" y="2449"/>
                </a:cubicBezTo>
                <a:cubicBezTo>
                  <a:pt x="575" y="2504"/>
                  <a:pt x="575" y="2541"/>
                  <a:pt x="649" y="2560"/>
                </a:cubicBezTo>
                <a:cubicBezTo>
                  <a:pt x="723" y="2560"/>
                  <a:pt x="946" y="2541"/>
                  <a:pt x="1020" y="2597"/>
                </a:cubicBezTo>
                <a:cubicBezTo>
                  <a:pt x="1094" y="2671"/>
                  <a:pt x="1113" y="2783"/>
                  <a:pt x="1168" y="2801"/>
                </a:cubicBezTo>
                <a:cubicBezTo>
                  <a:pt x="1205" y="2820"/>
                  <a:pt x="1279" y="2783"/>
                  <a:pt x="1372" y="2745"/>
                </a:cubicBezTo>
                <a:cubicBezTo>
                  <a:pt x="1465" y="2709"/>
                  <a:pt x="1539" y="2560"/>
                  <a:pt x="1725" y="2634"/>
                </a:cubicBezTo>
                <a:cubicBezTo>
                  <a:pt x="1891" y="2709"/>
                  <a:pt x="2948" y="3246"/>
                  <a:pt x="2948" y="3246"/>
                </a:cubicBezTo>
                <a:cubicBezTo>
                  <a:pt x="2948" y="3246"/>
                  <a:pt x="3449" y="3487"/>
                  <a:pt x="3505" y="3487"/>
                </a:cubicBezTo>
                <a:cubicBezTo>
                  <a:pt x="3560" y="3469"/>
                  <a:pt x="3597" y="3451"/>
                  <a:pt x="3616" y="3451"/>
                </a:cubicBezTo>
                <a:cubicBezTo>
                  <a:pt x="3653" y="3451"/>
                  <a:pt x="3727" y="3432"/>
                  <a:pt x="3727" y="3376"/>
                </a:cubicBezTo>
                <a:cubicBezTo>
                  <a:pt x="3727" y="3302"/>
                  <a:pt x="3635" y="853"/>
                  <a:pt x="3635" y="853"/>
                </a:cubicBezTo>
                <a:lnTo>
                  <a:pt x="3616" y="352"/>
                </a:ln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3413658" y="1035424"/>
            <a:ext cx="914606" cy="908273"/>
          </a:xfrm>
          <a:custGeom>
            <a:rect b="b" l="l" r="r" t="t"/>
            <a:pathLst>
              <a:path extrusionOk="0" h="4787" w="4824">
                <a:moveTo>
                  <a:pt x="3784" y="112"/>
                </a:moveTo>
                <a:lnTo>
                  <a:pt x="3784" y="112"/>
                </a:lnTo>
                <a:cubicBezTo>
                  <a:pt x="3784" y="112"/>
                  <a:pt x="3747" y="74"/>
                  <a:pt x="3710" y="37"/>
                </a:cubicBezTo>
                <a:cubicBezTo>
                  <a:pt x="3673" y="0"/>
                  <a:pt x="3358" y="0"/>
                  <a:pt x="3358" y="0"/>
                </a:cubicBezTo>
                <a:cubicBezTo>
                  <a:pt x="3358" y="0"/>
                  <a:pt x="3302" y="56"/>
                  <a:pt x="3265" y="74"/>
                </a:cubicBezTo>
                <a:cubicBezTo>
                  <a:pt x="3247" y="93"/>
                  <a:pt x="3247" y="93"/>
                  <a:pt x="3247" y="93"/>
                </a:cubicBezTo>
                <a:cubicBezTo>
                  <a:pt x="3247" y="93"/>
                  <a:pt x="3209" y="93"/>
                  <a:pt x="3191" y="74"/>
                </a:cubicBezTo>
                <a:cubicBezTo>
                  <a:pt x="3172" y="56"/>
                  <a:pt x="3135" y="18"/>
                  <a:pt x="3098" y="37"/>
                </a:cubicBezTo>
                <a:cubicBezTo>
                  <a:pt x="3061" y="37"/>
                  <a:pt x="2876" y="18"/>
                  <a:pt x="2876" y="18"/>
                </a:cubicBezTo>
                <a:cubicBezTo>
                  <a:pt x="2876" y="18"/>
                  <a:pt x="2801" y="74"/>
                  <a:pt x="2764" y="74"/>
                </a:cubicBezTo>
                <a:cubicBezTo>
                  <a:pt x="2708" y="93"/>
                  <a:pt x="2245" y="93"/>
                  <a:pt x="2245" y="93"/>
                </a:cubicBezTo>
                <a:cubicBezTo>
                  <a:pt x="2245" y="93"/>
                  <a:pt x="2022" y="186"/>
                  <a:pt x="1985" y="204"/>
                </a:cubicBezTo>
                <a:cubicBezTo>
                  <a:pt x="1948" y="223"/>
                  <a:pt x="1892" y="278"/>
                  <a:pt x="1855" y="297"/>
                </a:cubicBezTo>
                <a:cubicBezTo>
                  <a:pt x="1818" y="297"/>
                  <a:pt x="1799" y="278"/>
                  <a:pt x="1781" y="297"/>
                </a:cubicBezTo>
                <a:cubicBezTo>
                  <a:pt x="1763" y="297"/>
                  <a:pt x="1688" y="353"/>
                  <a:pt x="1669" y="389"/>
                </a:cubicBezTo>
                <a:cubicBezTo>
                  <a:pt x="1651" y="408"/>
                  <a:pt x="1595" y="483"/>
                  <a:pt x="1595" y="483"/>
                </a:cubicBezTo>
                <a:cubicBezTo>
                  <a:pt x="1577" y="483"/>
                  <a:pt x="1558" y="483"/>
                  <a:pt x="1558" y="483"/>
                </a:cubicBezTo>
                <a:cubicBezTo>
                  <a:pt x="1558" y="483"/>
                  <a:pt x="1577" y="705"/>
                  <a:pt x="1595" y="760"/>
                </a:cubicBezTo>
                <a:cubicBezTo>
                  <a:pt x="1614" y="835"/>
                  <a:pt x="1688" y="965"/>
                  <a:pt x="1688" y="1076"/>
                </a:cubicBezTo>
                <a:cubicBezTo>
                  <a:pt x="1688" y="1169"/>
                  <a:pt x="1707" y="1225"/>
                  <a:pt x="1725" y="1261"/>
                </a:cubicBezTo>
                <a:cubicBezTo>
                  <a:pt x="1725" y="1299"/>
                  <a:pt x="1707" y="1391"/>
                  <a:pt x="1669" y="1391"/>
                </a:cubicBezTo>
                <a:cubicBezTo>
                  <a:pt x="1614" y="1391"/>
                  <a:pt x="1521" y="1391"/>
                  <a:pt x="1466" y="1391"/>
                </a:cubicBezTo>
                <a:cubicBezTo>
                  <a:pt x="1392" y="1391"/>
                  <a:pt x="1317" y="1373"/>
                  <a:pt x="1243" y="1484"/>
                </a:cubicBezTo>
                <a:cubicBezTo>
                  <a:pt x="1169" y="1596"/>
                  <a:pt x="1206" y="1707"/>
                  <a:pt x="1132" y="1707"/>
                </a:cubicBezTo>
                <a:cubicBezTo>
                  <a:pt x="1076" y="1707"/>
                  <a:pt x="1002" y="1725"/>
                  <a:pt x="946" y="1799"/>
                </a:cubicBezTo>
                <a:cubicBezTo>
                  <a:pt x="891" y="1892"/>
                  <a:pt x="816" y="1985"/>
                  <a:pt x="724" y="1985"/>
                </a:cubicBezTo>
                <a:cubicBezTo>
                  <a:pt x="650" y="1985"/>
                  <a:pt x="520" y="2041"/>
                  <a:pt x="427" y="2059"/>
                </a:cubicBezTo>
                <a:cubicBezTo>
                  <a:pt x="315" y="2078"/>
                  <a:pt x="279" y="2133"/>
                  <a:pt x="204" y="2152"/>
                </a:cubicBezTo>
                <a:cubicBezTo>
                  <a:pt x="130" y="2170"/>
                  <a:pt x="0" y="2263"/>
                  <a:pt x="19" y="2412"/>
                </a:cubicBezTo>
                <a:cubicBezTo>
                  <a:pt x="37" y="2541"/>
                  <a:pt x="19" y="2690"/>
                  <a:pt x="315" y="2820"/>
                </a:cubicBezTo>
                <a:cubicBezTo>
                  <a:pt x="594" y="2950"/>
                  <a:pt x="909" y="3265"/>
                  <a:pt x="909" y="3265"/>
                </a:cubicBezTo>
                <a:cubicBezTo>
                  <a:pt x="2356" y="4285"/>
                  <a:pt x="2356" y="4285"/>
                  <a:pt x="2356" y="4285"/>
                </a:cubicBezTo>
                <a:cubicBezTo>
                  <a:pt x="2356" y="4285"/>
                  <a:pt x="2356" y="4396"/>
                  <a:pt x="2393" y="4396"/>
                </a:cubicBezTo>
                <a:cubicBezTo>
                  <a:pt x="2449" y="4396"/>
                  <a:pt x="2708" y="4508"/>
                  <a:pt x="2727" y="4508"/>
                </a:cubicBezTo>
                <a:cubicBezTo>
                  <a:pt x="2746" y="4508"/>
                  <a:pt x="2801" y="4638"/>
                  <a:pt x="2801" y="4712"/>
                </a:cubicBezTo>
                <a:cubicBezTo>
                  <a:pt x="2801" y="4786"/>
                  <a:pt x="2931" y="4767"/>
                  <a:pt x="2987" y="4749"/>
                </a:cubicBezTo>
                <a:cubicBezTo>
                  <a:pt x="3061" y="4749"/>
                  <a:pt x="3302" y="4693"/>
                  <a:pt x="3358" y="4675"/>
                </a:cubicBezTo>
                <a:cubicBezTo>
                  <a:pt x="3413" y="4656"/>
                  <a:pt x="4823" y="3580"/>
                  <a:pt x="4823" y="3580"/>
                </a:cubicBezTo>
                <a:cubicBezTo>
                  <a:pt x="4823" y="3580"/>
                  <a:pt x="4805" y="3562"/>
                  <a:pt x="4786" y="3525"/>
                </a:cubicBezTo>
                <a:cubicBezTo>
                  <a:pt x="4786" y="3506"/>
                  <a:pt x="4805" y="3469"/>
                  <a:pt x="4749" y="3451"/>
                </a:cubicBezTo>
                <a:cubicBezTo>
                  <a:pt x="4712" y="3413"/>
                  <a:pt x="4601" y="3358"/>
                  <a:pt x="4563" y="3339"/>
                </a:cubicBezTo>
                <a:cubicBezTo>
                  <a:pt x="4526" y="3339"/>
                  <a:pt x="4489" y="3321"/>
                  <a:pt x="4471" y="3283"/>
                </a:cubicBezTo>
                <a:cubicBezTo>
                  <a:pt x="4452" y="3247"/>
                  <a:pt x="4396" y="3117"/>
                  <a:pt x="4378" y="3080"/>
                </a:cubicBezTo>
                <a:cubicBezTo>
                  <a:pt x="4360" y="3061"/>
                  <a:pt x="4304" y="2968"/>
                  <a:pt x="4304" y="2950"/>
                </a:cubicBezTo>
                <a:cubicBezTo>
                  <a:pt x="4304" y="2931"/>
                  <a:pt x="4322" y="2857"/>
                  <a:pt x="4322" y="2857"/>
                </a:cubicBezTo>
                <a:cubicBezTo>
                  <a:pt x="4322" y="2838"/>
                  <a:pt x="4322" y="2745"/>
                  <a:pt x="4322" y="2709"/>
                </a:cubicBezTo>
                <a:cubicBezTo>
                  <a:pt x="4322" y="2690"/>
                  <a:pt x="4304" y="2467"/>
                  <a:pt x="4304" y="2467"/>
                </a:cubicBezTo>
                <a:cubicBezTo>
                  <a:pt x="4304" y="2467"/>
                  <a:pt x="4285" y="2189"/>
                  <a:pt x="4285" y="2170"/>
                </a:cubicBezTo>
                <a:lnTo>
                  <a:pt x="4230" y="1781"/>
                </a:lnTo>
                <a:cubicBezTo>
                  <a:pt x="4230" y="1781"/>
                  <a:pt x="4211" y="1596"/>
                  <a:pt x="4174" y="1521"/>
                </a:cubicBezTo>
                <a:cubicBezTo>
                  <a:pt x="4174" y="1521"/>
                  <a:pt x="4118" y="1354"/>
                  <a:pt x="4063" y="1299"/>
                </a:cubicBezTo>
                <a:cubicBezTo>
                  <a:pt x="3989" y="1225"/>
                  <a:pt x="3877" y="1039"/>
                  <a:pt x="3840" y="1002"/>
                </a:cubicBezTo>
                <a:cubicBezTo>
                  <a:pt x="3803" y="965"/>
                  <a:pt x="3766" y="742"/>
                  <a:pt x="3803" y="724"/>
                </a:cubicBezTo>
                <a:cubicBezTo>
                  <a:pt x="3840" y="705"/>
                  <a:pt x="3859" y="686"/>
                  <a:pt x="3859" y="686"/>
                </a:cubicBezTo>
                <a:cubicBezTo>
                  <a:pt x="3933" y="464"/>
                  <a:pt x="3933" y="464"/>
                  <a:pt x="3933" y="464"/>
                </a:cubicBezTo>
                <a:cubicBezTo>
                  <a:pt x="3933" y="464"/>
                  <a:pt x="3877" y="260"/>
                  <a:pt x="3840" y="223"/>
                </a:cubicBezTo>
                <a:cubicBezTo>
                  <a:pt x="3803" y="186"/>
                  <a:pt x="3784" y="112"/>
                  <a:pt x="3784" y="112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2994396" y="1089124"/>
            <a:ext cx="731512" cy="739329"/>
          </a:xfrm>
          <a:custGeom>
            <a:rect b="b" l="l" r="r" t="t"/>
            <a:pathLst>
              <a:path extrusionOk="0" h="3897" w="3859">
                <a:moveTo>
                  <a:pt x="3691" y="149"/>
                </a:moveTo>
                <a:lnTo>
                  <a:pt x="3691" y="149"/>
                </a:lnTo>
                <a:cubicBezTo>
                  <a:pt x="3691" y="149"/>
                  <a:pt x="3673" y="185"/>
                  <a:pt x="3617" y="149"/>
                </a:cubicBezTo>
                <a:cubicBezTo>
                  <a:pt x="3561" y="111"/>
                  <a:pt x="3525" y="37"/>
                  <a:pt x="3450" y="55"/>
                </a:cubicBezTo>
                <a:cubicBezTo>
                  <a:pt x="3376" y="74"/>
                  <a:pt x="3395" y="111"/>
                  <a:pt x="3339" y="130"/>
                </a:cubicBezTo>
                <a:cubicBezTo>
                  <a:pt x="3283" y="149"/>
                  <a:pt x="3302" y="130"/>
                  <a:pt x="3209" y="130"/>
                </a:cubicBezTo>
                <a:cubicBezTo>
                  <a:pt x="3135" y="130"/>
                  <a:pt x="3135" y="167"/>
                  <a:pt x="3060" y="130"/>
                </a:cubicBezTo>
                <a:cubicBezTo>
                  <a:pt x="2986" y="111"/>
                  <a:pt x="2931" y="93"/>
                  <a:pt x="2894" y="55"/>
                </a:cubicBezTo>
                <a:cubicBezTo>
                  <a:pt x="2875" y="19"/>
                  <a:pt x="2745" y="0"/>
                  <a:pt x="2708" y="74"/>
                </a:cubicBezTo>
                <a:cubicBezTo>
                  <a:pt x="2689" y="130"/>
                  <a:pt x="2727" y="223"/>
                  <a:pt x="2634" y="297"/>
                </a:cubicBezTo>
                <a:cubicBezTo>
                  <a:pt x="2523" y="371"/>
                  <a:pt x="2541" y="538"/>
                  <a:pt x="2412" y="556"/>
                </a:cubicBezTo>
                <a:cubicBezTo>
                  <a:pt x="2263" y="556"/>
                  <a:pt x="2115" y="686"/>
                  <a:pt x="2059" y="761"/>
                </a:cubicBezTo>
                <a:cubicBezTo>
                  <a:pt x="2003" y="816"/>
                  <a:pt x="1910" y="909"/>
                  <a:pt x="1873" y="983"/>
                </a:cubicBezTo>
                <a:cubicBezTo>
                  <a:pt x="1818" y="1039"/>
                  <a:pt x="1873" y="1187"/>
                  <a:pt x="1836" y="1243"/>
                </a:cubicBezTo>
                <a:cubicBezTo>
                  <a:pt x="1799" y="1280"/>
                  <a:pt x="1799" y="1317"/>
                  <a:pt x="1818" y="1354"/>
                </a:cubicBezTo>
                <a:cubicBezTo>
                  <a:pt x="1836" y="1410"/>
                  <a:pt x="1892" y="1465"/>
                  <a:pt x="1855" y="1539"/>
                </a:cubicBezTo>
                <a:cubicBezTo>
                  <a:pt x="1818" y="1633"/>
                  <a:pt x="1873" y="1669"/>
                  <a:pt x="1780" y="1744"/>
                </a:cubicBezTo>
                <a:cubicBezTo>
                  <a:pt x="1688" y="1818"/>
                  <a:pt x="1465" y="1985"/>
                  <a:pt x="1391" y="2004"/>
                </a:cubicBezTo>
                <a:cubicBezTo>
                  <a:pt x="1335" y="2040"/>
                  <a:pt x="1373" y="2096"/>
                  <a:pt x="1261" y="2096"/>
                </a:cubicBezTo>
                <a:cubicBezTo>
                  <a:pt x="1131" y="2096"/>
                  <a:pt x="983" y="2096"/>
                  <a:pt x="983" y="2152"/>
                </a:cubicBezTo>
                <a:cubicBezTo>
                  <a:pt x="964" y="2207"/>
                  <a:pt x="964" y="2300"/>
                  <a:pt x="908" y="2375"/>
                </a:cubicBezTo>
                <a:cubicBezTo>
                  <a:pt x="834" y="2449"/>
                  <a:pt x="705" y="2578"/>
                  <a:pt x="631" y="2672"/>
                </a:cubicBezTo>
                <a:cubicBezTo>
                  <a:pt x="556" y="2783"/>
                  <a:pt x="649" y="2913"/>
                  <a:pt x="575" y="2949"/>
                </a:cubicBezTo>
                <a:cubicBezTo>
                  <a:pt x="501" y="2987"/>
                  <a:pt x="463" y="2968"/>
                  <a:pt x="389" y="3079"/>
                </a:cubicBezTo>
                <a:cubicBezTo>
                  <a:pt x="315" y="3191"/>
                  <a:pt x="334" y="3209"/>
                  <a:pt x="278" y="3320"/>
                </a:cubicBezTo>
                <a:cubicBezTo>
                  <a:pt x="222" y="3432"/>
                  <a:pt x="222" y="3469"/>
                  <a:pt x="148" y="3525"/>
                </a:cubicBezTo>
                <a:cubicBezTo>
                  <a:pt x="55" y="3599"/>
                  <a:pt x="111" y="3673"/>
                  <a:pt x="55" y="3691"/>
                </a:cubicBezTo>
                <a:cubicBezTo>
                  <a:pt x="18" y="3710"/>
                  <a:pt x="0" y="3821"/>
                  <a:pt x="0" y="3821"/>
                </a:cubicBezTo>
                <a:cubicBezTo>
                  <a:pt x="964" y="3896"/>
                  <a:pt x="964" y="3896"/>
                  <a:pt x="964" y="3896"/>
                </a:cubicBezTo>
                <a:cubicBezTo>
                  <a:pt x="964" y="3896"/>
                  <a:pt x="1020" y="3821"/>
                  <a:pt x="1020" y="3766"/>
                </a:cubicBezTo>
                <a:cubicBezTo>
                  <a:pt x="1020" y="3691"/>
                  <a:pt x="1002" y="3562"/>
                  <a:pt x="1038" y="3488"/>
                </a:cubicBezTo>
                <a:cubicBezTo>
                  <a:pt x="1076" y="3414"/>
                  <a:pt x="1205" y="3376"/>
                  <a:pt x="1243" y="3320"/>
                </a:cubicBezTo>
                <a:cubicBezTo>
                  <a:pt x="1279" y="3246"/>
                  <a:pt x="1279" y="2987"/>
                  <a:pt x="1279" y="2987"/>
                </a:cubicBezTo>
                <a:cubicBezTo>
                  <a:pt x="1279" y="2727"/>
                  <a:pt x="1279" y="2727"/>
                  <a:pt x="1279" y="2727"/>
                </a:cubicBezTo>
                <a:cubicBezTo>
                  <a:pt x="2133" y="2708"/>
                  <a:pt x="2133" y="2708"/>
                  <a:pt x="2133" y="2708"/>
                </a:cubicBezTo>
                <a:cubicBezTo>
                  <a:pt x="2133" y="2040"/>
                  <a:pt x="2133" y="2040"/>
                  <a:pt x="2133" y="2040"/>
                </a:cubicBezTo>
                <a:cubicBezTo>
                  <a:pt x="2133" y="2040"/>
                  <a:pt x="2152" y="1910"/>
                  <a:pt x="2244" y="1874"/>
                </a:cubicBezTo>
                <a:cubicBezTo>
                  <a:pt x="2318" y="1818"/>
                  <a:pt x="2393" y="1799"/>
                  <a:pt x="2412" y="1781"/>
                </a:cubicBezTo>
                <a:cubicBezTo>
                  <a:pt x="2412" y="1781"/>
                  <a:pt x="2541" y="1725"/>
                  <a:pt x="2578" y="1725"/>
                </a:cubicBezTo>
                <a:cubicBezTo>
                  <a:pt x="2615" y="1707"/>
                  <a:pt x="2801" y="1669"/>
                  <a:pt x="2819" y="1651"/>
                </a:cubicBezTo>
                <a:cubicBezTo>
                  <a:pt x="2838" y="1651"/>
                  <a:pt x="2875" y="1669"/>
                  <a:pt x="2894" y="1651"/>
                </a:cubicBezTo>
                <a:cubicBezTo>
                  <a:pt x="2912" y="1651"/>
                  <a:pt x="2931" y="1651"/>
                  <a:pt x="3005" y="1577"/>
                </a:cubicBezTo>
                <a:cubicBezTo>
                  <a:pt x="3060" y="1503"/>
                  <a:pt x="3135" y="1410"/>
                  <a:pt x="3154" y="1410"/>
                </a:cubicBezTo>
                <a:cubicBezTo>
                  <a:pt x="3172" y="1391"/>
                  <a:pt x="3265" y="1373"/>
                  <a:pt x="3265" y="1373"/>
                </a:cubicBezTo>
                <a:cubicBezTo>
                  <a:pt x="3265" y="1373"/>
                  <a:pt x="3302" y="1410"/>
                  <a:pt x="3320" y="1317"/>
                </a:cubicBezTo>
                <a:cubicBezTo>
                  <a:pt x="3339" y="1243"/>
                  <a:pt x="3376" y="1076"/>
                  <a:pt x="3506" y="1057"/>
                </a:cubicBezTo>
                <a:cubicBezTo>
                  <a:pt x="3784" y="1057"/>
                  <a:pt x="3784" y="1057"/>
                  <a:pt x="3784" y="1057"/>
                </a:cubicBezTo>
                <a:cubicBezTo>
                  <a:pt x="3784" y="1057"/>
                  <a:pt x="3840" y="1076"/>
                  <a:pt x="3858" y="965"/>
                </a:cubicBezTo>
                <a:cubicBezTo>
                  <a:pt x="3858" y="965"/>
                  <a:pt x="3858" y="909"/>
                  <a:pt x="3840" y="872"/>
                </a:cubicBezTo>
                <a:cubicBezTo>
                  <a:pt x="3821" y="853"/>
                  <a:pt x="3821" y="761"/>
                  <a:pt x="3821" y="742"/>
                </a:cubicBezTo>
                <a:cubicBezTo>
                  <a:pt x="3821" y="723"/>
                  <a:pt x="3784" y="556"/>
                  <a:pt x="3766" y="538"/>
                </a:cubicBezTo>
                <a:cubicBezTo>
                  <a:pt x="3747" y="520"/>
                  <a:pt x="3728" y="426"/>
                  <a:pt x="3728" y="408"/>
                </a:cubicBezTo>
                <a:cubicBezTo>
                  <a:pt x="3710" y="408"/>
                  <a:pt x="3691" y="149"/>
                  <a:pt x="3691" y="149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3002337" y="1486214"/>
            <a:ext cx="580203" cy="651515"/>
          </a:xfrm>
          <a:custGeom>
            <a:rect b="b" l="l" r="r" t="t"/>
            <a:pathLst>
              <a:path extrusionOk="0" h="3433" w="3062">
                <a:moveTo>
                  <a:pt x="1187" y="3414"/>
                </a:moveTo>
                <a:lnTo>
                  <a:pt x="1187" y="3414"/>
                </a:lnTo>
                <a:cubicBezTo>
                  <a:pt x="1187" y="3414"/>
                  <a:pt x="1168" y="3340"/>
                  <a:pt x="1335" y="3321"/>
                </a:cubicBezTo>
                <a:cubicBezTo>
                  <a:pt x="1502" y="3303"/>
                  <a:pt x="1539" y="3358"/>
                  <a:pt x="1743" y="3321"/>
                </a:cubicBezTo>
                <a:cubicBezTo>
                  <a:pt x="1947" y="3303"/>
                  <a:pt x="2726" y="3303"/>
                  <a:pt x="2745" y="3284"/>
                </a:cubicBezTo>
                <a:cubicBezTo>
                  <a:pt x="2764" y="3265"/>
                  <a:pt x="2912" y="3284"/>
                  <a:pt x="2856" y="3099"/>
                </a:cubicBezTo>
                <a:cubicBezTo>
                  <a:pt x="2820" y="2932"/>
                  <a:pt x="2560" y="928"/>
                  <a:pt x="2560" y="928"/>
                </a:cubicBezTo>
                <a:cubicBezTo>
                  <a:pt x="3061" y="873"/>
                  <a:pt x="3061" y="873"/>
                  <a:pt x="3061" y="873"/>
                </a:cubicBezTo>
                <a:cubicBezTo>
                  <a:pt x="2820" y="650"/>
                  <a:pt x="2820" y="650"/>
                  <a:pt x="2820" y="650"/>
                </a:cubicBezTo>
                <a:cubicBezTo>
                  <a:pt x="2820" y="650"/>
                  <a:pt x="2560" y="483"/>
                  <a:pt x="2523" y="464"/>
                </a:cubicBezTo>
                <a:cubicBezTo>
                  <a:pt x="2504" y="464"/>
                  <a:pt x="2319" y="371"/>
                  <a:pt x="2281" y="316"/>
                </a:cubicBezTo>
                <a:cubicBezTo>
                  <a:pt x="2226" y="241"/>
                  <a:pt x="2207" y="241"/>
                  <a:pt x="2170" y="0"/>
                </a:cubicBezTo>
                <a:cubicBezTo>
                  <a:pt x="2170" y="668"/>
                  <a:pt x="2170" y="668"/>
                  <a:pt x="2170" y="668"/>
                </a:cubicBezTo>
                <a:cubicBezTo>
                  <a:pt x="1316" y="687"/>
                  <a:pt x="1316" y="687"/>
                  <a:pt x="1316" y="687"/>
                </a:cubicBezTo>
                <a:cubicBezTo>
                  <a:pt x="1316" y="687"/>
                  <a:pt x="1316" y="1114"/>
                  <a:pt x="1298" y="1169"/>
                </a:cubicBezTo>
                <a:cubicBezTo>
                  <a:pt x="1298" y="1169"/>
                  <a:pt x="1298" y="1299"/>
                  <a:pt x="1224" y="1336"/>
                </a:cubicBezTo>
                <a:cubicBezTo>
                  <a:pt x="1224" y="1336"/>
                  <a:pt x="1075" y="1429"/>
                  <a:pt x="1075" y="1466"/>
                </a:cubicBezTo>
                <a:cubicBezTo>
                  <a:pt x="1057" y="1522"/>
                  <a:pt x="1057" y="1670"/>
                  <a:pt x="1075" y="1707"/>
                </a:cubicBezTo>
                <a:cubicBezTo>
                  <a:pt x="1075" y="1707"/>
                  <a:pt x="1057" y="1819"/>
                  <a:pt x="1001" y="1856"/>
                </a:cubicBezTo>
                <a:cubicBezTo>
                  <a:pt x="37" y="1781"/>
                  <a:pt x="37" y="1781"/>
                  <a:pt x="37" y="1781"/>
                </a:cubicBezTo>
                <a:cubicBezTo>
                  <a:pt x="37" y="1781"/>
                  <a:pt x="0" y="1819"/>
                  <a:pt x="37" y="1856"/>
                </a:cubicBezTo>
                <a:cubicBezTo>
                  <a:pt x="55" y="1893"/>
                  <a:pt x="55" y="1911"/>
                  <a:pt x="55" y="1948"/>
                </a:cubicBezTo>
                <a:cubicBezTo>
                  <a:pt x="55" y="1986"/>
                  <a:pt x="74" y="2004"/>
                  <a:pt x="92" y="1986"/>
                </a:cubicBezTo>
                <a:cubicBezTo>
                  <a:pt x="111" y="1986"/>
                  <a:pt x="315" y="2004"/>
                  <a:pt x="259" y="2060"/>
                </a:cubicBezTo>
                <a:cubicBezTo>
                  <a:pt x="222" y="2116"/>
                  <a:pt x="259" y="2134"/>
                  <a:pt x="222" y="2190"/>
                </a:cubicBezTo>
                <a:cubicBezTo>
                  <a:pt x="185" y="2227"/>
                  <a:pt x="185" y="2208"/>
                  <a:pt x="203" y="2264"/>
                </a:cubicBezTo>
                <a:cubicBezTo>
                  <a:pt x="222" y="2338"/>
                  <a:pt x="241" y="2375"/>
                  <a:pt x="259" y="2431"/>
                </a:cubicBezTo>
                <a:cubicBezTo>
                  <a:pt x="278" y="2468"/>
                  <a:pt x="352" y="2653"/>
                  <a:pt x="333" y="2709"/>
                </a:cubicBezTo>
                <a:cubicBezTo>
                  <a:pt x="297" y="2783"/>
                  <a:pt x="241" y="2876"/>
                  <a:pt x="222" y="2932"/>
                </a:cubicBezTo>
                <a:cubicBezTo>
                  <a:pt x="203" y="2987"/>
                  <a:pt x="222" y="3080"/>
                  <a:pt x="222" y="3080"/>
                </a:cubicBezTo>
                <a:cubicBezTo>
                  <a:pt x="222" y="3080"/>
                  <a:pt x="352" y="3024"/>
                  <a:pt x="426" y="3006"/>
                </a:cubicBezTo>
                <a:cubicBezTo>
                  <a:pt x="482" y="2987"/>
                  <a:pt x="519" y="2950"/>
                  <a:pt x="574" y="2969"/>
                </a:cubicBezTo>
                <a:cubicBezTo>
                  <a:pt x="630" y="2987"/>
                  <a:pt x="723" y="2987"/>
                  <a:pt x="723" y="3043"/>
                </a:cubicBezTo>
                <a:cubicBezTo>
                  <a:pt x="742" y="3099"/>
                  <a:pt x="742" y="3061"/>
                  <a:pt x="797" y="3080"/>
                </a:cubicBezTo>
                <a:cubicBezTo>
                  <a:pt x="871" y="3099"/>
                  <a:pt x="927" y="3099"/>
                  <a:pt x="945" y="3135"/>
                </a:cubicBezTo>
                <a:cubicBezTo>
                  <a:pt x="945" y="3173"/>
                  <a:pt x="1001" y="3265"/>
                  <a:pt x="1039" y="3321"/>
                </a:cubicBezTo>
                <a:cubicBezTo>
                  <a:pt x="1057" y="3377"/>
                  <a:pt x="1150" y="3432"/>
                  <a:pt x="1187" y="3414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3005681" y="2049075"/>
            <a:ext cx="278393" cy="221631"/>
          </a:xfrm>
          <a:custGeom>
            <a:rect b="b" l="l" r="r" t="t"/>
            <a:pathLst>
              <a:path extrusionOk="0" h="1169" w="1467">
                <a:moveTo>
                  <a:pt x="1410" y="1150"/>
                </a:moveTo>
                <a:lnTo>
                  <a:pt x="1410" y="1150"/>
                </a:lnTo>
                <a:cubicBezTo>
                  <a:pt x="1410" y="1150"/>
                  <a:pt x="1354" y="1168"/>
                  <a:pt x="1280" y="1150"/>
                </a:cubicBezTo>
                <a:cubicBezTo>
                  <a:pt x="1206" y="1131"/>
                  <a:pt x="1076" y="1076"/>
                  <a:pt x="983" y="1038"/>
                </a:cubicBezTo>
                <a:cubicBezTo>
                  <a:pt x="891" y="1020"/>
                  <a:pt x="853" y="1038"/>
                  <a:pt x="668" y="1020"/>
                </a:cubicBezTo>
                <a:cubicBezTo>
                  <a:pt x="464" y="1002"/>
                  <a:pt x="427" y="1057"/>
                  <a:pt x="371" y="1057"/>
                </a:cubicBezTo>
                <a:cubicBezTo>
                  <a:pt x="315" y="1076"/>
                  <a:pt x="279" y="1113"/>
                  <a:pt x="260" y="1113"/>
                </a:cubicBezTo>
                <a:cubicBezTo>
                  <a:pt x="241" y="1113"/>
                  <a:pt x="204" y="1094"/>
                  <a:pt x="185" y="1076"/>
                </a:cubicBezTo>
                <a:cubicBezTo>
                  <a:pt x="185" y="1076"/>
                  <a:pt x="185" y="1057"/>
                  <a:pt x="167" y="1020"/>
                </a:cubicBezTo>
                <a:cubicBezTo>
                  <a:pt x="130" y="983"/>
                  <a:pt x="74" y="964"/>
                  <a:pt x="93" y="927"/>
                </a:cubicBezTo>
                <a:cubicBezTo>
                  <a:pt x="111" y="890"/>
                  <a:pt x="130" y="853"/>
                  <a:pt x="149" y="834"/>
                </a:cubicBezTo>
                <a:cubicBezTo>
                  <a:pt x="167" y="816"/>
                  <a:pt x="204" y="760"/>
                  <a:pt x="167" y="742"/>
                </a:cubicBezTo>
                <a:cubicBezTo>
                  <a:pt x="130" y="723"/>
                  <a:pt x="111" y="723"/>
                  <a:pt x="130" y="705"/>
                </a:cubicBezTo>
                <a:cubicBezTo>
                  <a:pt x="130" y="667"/>
                  <a:pt x="74" y="667"/>
                  <a:pt x="56" y="612"/>
                </a:cubicBezTo>
                <a:cubicBezTo>
                  <a:pt x="19" y="556"/>
                  <a:pt x="0" y="445"/>
                  <a:pt x="56" y="408"/>
                </a:cubicBezTo>
                <a:cubicBezTo>
                  <a:pt x="93" y="352"/>
                  <a:pt x="130" y="334"/>
                  <a:pt x="167" y="296"/>
                </a:cubicBezTo>
                <a:cubicBezTo>
                  <a:pt x="204" y="241"/>
                  <a:pt x="204" y="111"/>
                  <a:pt x="204" y="111"/>
                </a:cubicBezTo>
                <a:cubicBezTo>
                  <a:pt x="204" y="111"/>
                  <a:pt x="371" y="37"/>
                  <a:pt x="390" y="37"/>
                </a:cubicBezTo>
                <a:cubicBezTo>
                  <a:pt x="408" y="37"/>
                  <a:pt x="501" y="0"/>
                  <a:pt x="520" y="0"/>
                </a:cubicBezTo>
                <a:cubicBezTo>
                  <a:pt x="538" y="0"/>
                  <a:pt x="668" y="18"/>
                  <a:pt x="686" y="37"/>
                </a:cubicBezTo>
                <a:cubicBezTo>
                  <a:pt x="705" y="55"/>
                  <a:pt x="705" y="92"/>
                  <a:pt x="705" y="92"/>
                </a:cubicBezTo>
                <a:cubicBezTo>
                  <a:pt x="705" y="92"/>
                  <a:pt x="761" y="111"/>
                  <a:pt x="779" y="111"/>
                </a:cubicBezTo>
                <a:cubicBezTo>
                  <a:pt x="816" y="111"/>
                  <a:pt x="891" y="130"/>
                  <a:pt x="909" y="148"/>
                </a:cubicBezTo>
                <a:cubicBezTo>
                  <a:pt x="927" y="148"/>
                  <a:pt x="983" y="315"/>
                  <a:pt x="1021" y="352"/>
                </a:cubicBezTo>
                <a:cubicBezTo>
                  <a:pt x="1039" y="389"/>
                  <a:pt x="1057" y="445"/>
                  <a:pt x="1169" y="445"/>
                </a:cubicBezTo>
                <a:cubicBezTo>
                  <a:pt x="1169" y="445"/>
                  <a:pt x="1187" y="389"/>
                  <a:pt x="1224" y="389"/>
                </a:cubicBezTo>
                <a:cubicBezTo>
                  <a:pt x="1243" y="371"/>
                  <a:pt x="1243" y="389"/>
                  <a:pt x="1224" y="463"/>
                </a:cubicBezTo>
                <a:cubicBezTo>
                  <a:pt x="1224" y="519"/>
                  <a:pt x="1187" y="667"/>
                  <a:pt x="1298" y="797"/>
                </a:cubicBezTo>
                <a:cubicBezTo>
                  <a:pt x="1392" y="946"/>
                  <a:pt x="1410" y="927"/>
                  <a:pt x="1410" y="1002"/>
                </a:cubicBezTo>
                <a:cubicBezTo>
                  <a:pt x="1410" y="1076"/>
                  <a:pt x="1466" y="1131"/>
                  <a:pt x="1410" y="1150"/>
                </a:cubicBezTo>
              </a:path>
            </a:pathLst>
          </a:custGeom>
          <a:solidFill>
            <a:srgbClr val="3EA7EF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3055006" y="2242272"/>
            <a:ext cx="122895" cy="81125"/>
          </a:xfrm>
          <a:custGeom>
            <a:rect b="b" l="l" r="r" t="t"/>
            <a:pathLst>
              <a:path extrusionOk="0" h="428" w="650">
                <a:moveTo>
                  <a:pt x="222" y="389"/>
                </a:moveTo>
                <a:lnTo>
                  <a:pt x="222" y="389"/>
                </a:lnTo>
                <a:cubicBezTo>
                  <a:pt x="222" y="389"/>
                  <a:pt x="222" y="371"/>
                  <a:pt x="204" y="315"/>
                </a:cubicBezTo>
                <a:cubicBezTo>
                  <a:pt x="185" y="241"/>
                  <a:pt x="185" y="148"/>
                  <a:pt x="148" y="167"/>
                </a:cubicBezTo>
                <a:cubicBezTo>
                  <a:pt x="111" y="185"/>
                  <a:pt x="74" y="204"/>
                  <a:pt x="74" y="185"/>
                </a:cubicBezTo>
                <a:cubicBezTo>
                  <a:pt x="55" y="185"/>
                  <a:pt x="55" y="167"/>
                  <a:pt x="55" y="148"/>
                </a:cubicBezTo>
                <a:cubicBezTo>
                  <a:pt x="74" y="130"/>
                  <a:pt x="0" y="93"/>
                  <a:pt x="0" y="93"/>
                </a:cubicBezTo>
                <a:cubicBezTo>
                  <a:pt x="0" y="93"/>
                  <a:pt x="55" y="56"/>
                  <a:pt x="111" y="37"/>
                </a:cubicBezTo>
                <a:cubicBezTo>
                  <a:pt x="167" y="37"/>
                  <a:pt x="222" y="0"/>
                  <a:pt x="296" y="0"/>
                </a:cubicBezTo>
                <a:cubicBezTo>
                  <a:pt x="371" y="0"/>
                  <a:pt x="501" y="18"/>
                  <a:pt x="575" y="0"/>
                </a:cubicBezTo>
                <a:cubicBezTo>
                  <a:pt x="631" y="18"/>
                  <a:pt x="631" y="18"/>
                  <a:pt x="631" y="18"/>
                </a:cubicBezTo>
                <a:cubicBezTo>
                  <a:pt x="631" y="18"/>
                  <a:pt x="649" y="37"/>
                  <a:pt x="593" y="74"/>
                </a:cubicBezTo>
                <a:cubicBezTo>
                  <a:pt x="538" y="130"/>
                  <a:pt x="556" y="111"/>
                  <a:pt x="519" y="185"/>
                </a:cubicBezTo>
                <a:cubicBezTo>
                  <a:pt x="464" y="241"/>
                  <a:pt x="352" y="241"/>
                  <a:pt x="315" y="278"/>
                </a:cubicBezTo>
                <a:cubicBezTo>
                  <a:pt x="278" y="315"/>
                  <a:pt x="278" y="427"/>
                  <a:pt x="222" y="389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3182081" y="2361870"/>
            <a:ext cx="140451" cy="151379"/>
          </a:xfrm>
          <a:custGeom>
            <a:rect b="b" l="l" r="r" t="t"/>
            <a:pathLst>
              <a:path extrusionOk="0" h="799" w="743">
                <a:moveTo>
                  <a:pt x="0" y="335"/>
                </a:moveTo>
                <a:lnTo>
                  <a:pt x="0" y="335"/>
                </a:lnTo>
                <a:cubicBezTo>
                  <a:pt x="205" y="706"/>
                  <a:pt x="205" y="706"/>
                  <a:pt x="205" y="706"/>
                </a:cubicBezTo>
                <a:cubicBezTo>
                  <a:pt x="465" y="724"/>
                  <a:pt x="465" y="724"/>
                  <a:pt x="465" y="724"/>
                </a:cubicBezTo>
                <a:cubicBezTo>
                  <a:pt x="465" y="724"/>
                  <a:pt x="446" y="780"/>
                  <a:pt x="465" y="780"/>
                </a:cubicBezTo>
                <a:cubicBezTo>
                  <a:pt x="483" y="780"/>
                  <a:pt x="501" y="798"/>
                  <a:pt x="520" y="780"/>
                </a:cubicBezTo>
                <a:cubicBezTo>
                  <a:pt x="557" y="761"/>
                  <a:pt x="613" y="687"/>
                  <a:pt x="650" y="650"/>
                </a:cubicBezTo>
                <a:cubicBezTo>
                  <a:pt x="687" y="613"/>
                  <a:pt x="724" y="539"/>
                  <a:pt x="724" y="539"/>
                </a:cubicBezTo>
                <a:cubicBezTo>
                  <a:pt x="742" y="520"/>
                  <a:pt x="706" y="427"/>
                  <a:pt x="687" y="390"/>
                </a:cubicBezTo>
                <a:cubicBezTo>
                  <a:pt x="668" y="371"/>
                  <a:pt x="613" y="335"/>
                  <a:pt x="613" y="279"/>
                </a:cubicBezTo>
                <a:cubicBezTo>
                  <a:pt x="631" y="223"/>
                  <a:pt x="668" y="205"/>
                  <a:pt x="576" y="130"/>
                </a:cubicBezTo>
                <a:cubicBezTo>
                  <a:pt x="483" y="56"/>
                  <a:pt x="465" y="0"/>
                  <a:pt x="390" y="38"/>
                </a:cubicBezTo>
                <a:cubicBezTo>
                  <a:pt x="316" y="75"/>
                  <a:pt x="205" y="112"/>
                  <a:pt x="149" y="168"/>
                </a:cubicBezTo>
                <a:cubicBezTo>
                  <a:pt x="112" y="223"/>
                  <a:pt x="0" y="335"/>
                  <a:pt x="0" y="335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3094298" y="2245617"/>
            <a:ext cx="341100" cy="242541"/>
          </a:xfrm>
          <a:custGeom>
            <a:rect b="b" l="l" r="r" t="t"/>
            <a:pathLst>
              <a:path extrusionOk="0" h="1281" w="1800">
                <a:moveTo>
                  <a:pt x="946" y="112"/>
                </a:moveTo>
                <a:lnTo>
                  <a:pt x="946" y="112"/>
                </a:lnTo>
                <a:cubicBezTo>
                  <a:pt x="946" y="112"/>
                  <a:pt x="1020" y="186"/>
                  <a:pt x="1076" y="205"/>
                </a:cubicBezTo>
                <a:cubicBezTo>
                  <a:pt x="1131" y="223"/>
                  <a:pt x="1187" y="186"/>
                  <a:pt x="1280" y="167"/>
                </a:cubicBezTo>
                <a:cubicBezTo>
                  <a:pt x="1354" y="130"/>
                  <a:pt x="1410" y="75"/>
                  <a:pt x="1428" y="75"/>
                </a:cubicBezTo>
                <a:cubicBezTo>
                  <a:pt x="1428" y="75"/>
                  <a:pt x="1502" y="0"/>
                  <a:pt x="1558" y="167"/>
                </a:cubicBezTo>
                <a:cubicBezTo>
                  <a:pt x="1614" y="335"/>
                  <a:pt x="1670" y="427"/>
                  <a:pt x="1707" y="501"/>
                </a:cubicBezTo>
                <a:cubicBezTo>
                  <a:pt x="1744" y="576"/>
                  <a:pt x="1762" y="631"/>
                  <a:pt x="1762" y="724"/>
                </a:cubicBezTo>
                <a:cubicBezTo>
                  <a:pt x="1744" y="798"/>
                  <a:pt x="1799" y="872"/>
                  <a:pt x="1781" y="947"/>
                </a:cubicBezTo>
                <a:cubicBezTo>
                  <a:pt x="1762" y="1021"/>
                  <a:pt x="1725" y="1151"/>
                  <a:pt x="1670" y="1206"/>
                </a:cubicBezTo>
                <a:cubicBezTo>
                  <a:pt x="1596" y="1262"/>
                  <a:pt x="1502" y="1280"/>
                  <a:pt x="1484" y="1262"/>
                </a:cubicBezTo>
                <a:cubicBezTo>
                  <a:pt x="1447" y="1243"/>
                  <a:pt x="1391" y="1151"/>
                  <a:pt x="1391" y="1132"/>
                </a:cubicBezTo>
                <a:cubicBezTo>
                  <a:pt x="1373" y="1113"/>
                  <a:pt x="1373" y="1039"/>
                  <a:pt x="1317" y="1058"/>
                </a:cubicBezTo>
                <a:cubicBezTo>
                  <a:pt x="1261" y="1077"/>
                  <a:pt x="1187" y="1151"/>
                  <a:pt x="1187" y="1151"/>
                </a:cubicBezTo>
                <a:cubicBezTo>
                  <a:pt x="1187" y="1151"/>
                  <a:pt x="1187" y="1058"/>
                  <a:pt x="1150" y="1021"/>
                </a:cubicBezTo>
                <a:cubicBezTo>
                  <a:pt x="1113" y="983"/>
                  <a:pt x="1094" y="928"/>
                  <a:pt x="1076" y="928"/>
                </a:cubicBezTo>
                <a:cubicBezTo>
                  <a:pt x="1076" y="909"/>
                  <a:pt x="1094" y="854"/>
                  <a:pt x="1094" y="835"/>
                </a:cubicBezTo>
                <a:cubicBezTo>
                  <a:pt x="1094" y="798"/>
                  <a:pt x="1057" y="761"/>
                  <a:pt x="1039" y="742"/>
                </a:cubicBezTo>
                <a:cubicBezTo>
                  <a:pt x="1002" y="724"/>
                  <a:pt x="928" y="650"/>
                  <a:pt x="928" y="650"/>
                </a:cubicBezTo>
                <a:cubicBezTo>
                  <a:pt x="928" y="650"/>
                  <a:pt x="909" y="631"/>
                  <a:pt x="834" y="668"/>
                </a:cubicBezTo>
                <a:cubicBezTo>
                  <a:pt x="760" y="687"/>
                  <a:pt x="649" y="742"/>
                  <a:pt x="649" y="742"/>
                </a:cubicBezTo>
                <a:cubicBezTo>
                  <a:pt x="463" y="947"/>
                  <a:pt x="463" y="947"/>
                  <a:pt x="463" y="947"/>
                </a:cubicBezTo>
                <a:cubicBezTo>
                  <a:pt x="463" y="947"/>
                  <a:pt x="297" y="668"/>
                  <a:pt x="297" y="650"/>
                </a:cubicBezTo>
                <a:cubicBezTo>
                  <a:pt x="278" y="650"/>
                  <a:pt x="167" y="464"/>
                  <a:pt x="167" y="464"/>
                </a:cubicBezTo>
                <a:cubicBezTo>
                  <a:pt x="167" y="464"/>
                  <a:pt x="92" y="483"/>
                  <a:pt x="56" y="427"/>
                </a:cubicBezTo>
                <a:cubicBezTo>
                  <a:pt x="37" y="390"/>
                  <a:pt x="0" y="353"/>
                  <a:pt x="18" y="371"/>
                </a:cubicBezTo>
                <a:cubicBezTo>
                  <a:pt x="37" y="371"/>
                  <a:pt x="37" y="409"/>
                  <a:pt x="74" y="353"/>
                </a:cubicBezTo>
                <a:cubicBezTo>
                  <a:pt x="111" y="279"/>
                  <a:pt x="92" y="260"/>
                  <a:pt x="148" y="241"/>
                </a:cubicBezTo>
                <a:cubicBezTo>
                  <a:pt x="204" y="205"/>
                  <a:pt x="260" y="205"/>
                  <a:pt x="278" y="186"/>
                </a:cubicBezTo>
                <a:cubicBezTo>
                  <a:pt x="315" y="167"/>
                  <a:pt x="352" y="93"/>
                  <a:pt x="352" y="93"/>
                </a:cubicBezTo>
                <a:cubicBezTo>
                  <a:pt x="352" y="93"/>
                  <a:pt x="427" y="38"/>
                  <a:pt x="427" y="19"/>
                </a:cubicBezTo>
                <a:lnTo>
                  <a:pt x="427" y="0"/>
                </a:lnTo>
                <a:cubicBezTo>
                  <a:pt x="427" y="0"/>
                  <a:pt x="538" y="0"/>
                  <a:pt x="612" y="38"/>
                </a:cubicBezTo>
                <a:cubicBezTo>
                  <a:pt x="705" y="75"/>
                  <a:pt x="798" y="112"/>
                  <a:pt x="872" y="112"/>
                </a:cubicBezTo>
                <a:cubicBezTo>
                  <a:pt x="946" y="112"/>
                  <a:pt x="946" y="112"/>
                  <a:pt x="946" y="112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3234749" y="1651812"/>
            <a:ext cx="763289" cy="707550"/>
          </a:xfrm>
          <a:custGeom>
            <a:rect b="b" l="l" r="r" t="t"/>
            <a:pathLst>
              <a:path extrusionOk="0" h="3729" w="4026">
                <a:moveTo>
                  <a:pt x="1614" y="3728"/>
                </a:moveTo>
                <a:lnTo>
                  <a:pt x="1614" y="3728"/>
                </a:lnTo>
                <a:cubicBezTo>
                  <a:pt x="1614" y="3728"/>
                  <a:pt x="1502" y="3728"/>
                  <a:pt x="1428" y="3728"/>
                </a:cubicBezTo>
                <a:cubicBezTo>
                  <a:pt x="1373" y="3710"/>
                  <a:pt x="1261" y="3691"/>
                  <a:pt x="1206" y="3691"/>
                </a:cubicBezTo>
                <a:cubicBezTo>
                  <a:pt x="1150" y="3672"/>
                  <a:pt x="983" y="3710"/>
                  <a:pt x="983" y="3710"/>
                </a:cubicBezTo>
                <a:cubicBezTo>
                  <a:pt x="890" y="3487"/>
                  <a:pt x="890" y="3487"/>
                  <a:pt x="890" y="3487"/>
                </a:cubicBezTo>
                <a:cubicBezTo>
                  <a:pt x="816" y="3283"/>
                  <a:pt x="816" y="3283"/>
                  <a:pt x="816" y="3283"/>
                </a:cubicBezTo>
                <a:cubicBezTo>
                  <a:pt x="816" y="3283"/>
                  <a:pt x="779" y="3153"/>
                  <a:pt x="686" y="3209"/>
                </a:cubicBezTo>
                <a:cubicBezTo>
                  <a:pt x="593" y="3264"/>
                  <a:pt x="463" y="3320"/>
                  <a:pt x="463" y="3320"/>
                </a:cubicBezTo>
                <a:cubicBezTo>
                  <a:pt x="463" y="3320"/>
                  <a:pt x="371" y="3357"/>
                  <a:pt x="334" y="3339"/>
                </a:cubicBezTo>
                <a:cubicBezTo>
                  <a:pt x="297" y="3339"/>
                  <a:pt x="204" y="3246"/>
                  <a:pt x="204" y="3246"/>
                </a:cubicBezTo>
                <a:cubicBezTo>
                  <a:pt x="204" y="3246"/>
                  <a:pt x="241" y="3227"/>
                  <a:pt x="222" y="3209"/>
                </a:cubicBezTo>
                <a:cubicBezTo>
                  <a:pt x="222" y="3190"/>
                  <a:pt x="204" y="3134"/>
                  <a:pt x="204" y="3116"/>
                </a:cubicBezTo>
                <a:cubicBezTo>
                  <a:pt x="204" y="3098"/>
                  <a:pt x="204" y="3042"/>
                  <a:pt x="204" y="3042"/>
                </a:cubicBezTo>
                <a:cubicBezTo>
                  <a:pt x="204" y="3042"/>
                  <a:pt x="92" y="2912"/>
                  <a:pt x="56" y="2875"/>
                </a:cubicBezTo>
                <a:cubicBezTo>
                  <a:pt x="37" y="2838"/>
                  <a:pt x="0" y="2708"/>
                  <a:pt x="0" y="2652"/>
                </a:cubicBezTo>
                <a:cubicBezTo>
                  <a:pt x="18" y="2615"/>
                  <a:pt x="37" y="2467"/>
                  <a:pt x="37" y="2467"/>
                </a:cubicBezTo>
                <a:cubicBezTo>
                  <a:pt x="37" y="2467"/>
                  <a:pt x="148" y="2448"/>
                  <a:pt x="204" y="2448"/>
                </a:cubicBezTo>
                <a:cubicBezTo>
                  <a:pt x="260" y="2467"/>
                  <a:pt x="352" y="2467"/>
                  <a:pt x="445" y="2467"/>
                </a:cubicBezTo>
                <a:cubicBezTo>
                  <a:pt x="519" y="2448"/>
                  <a:pt x="872" y="2430"/>
                  <a:pt x="872" y="2430"/>
                </a:cubicBezTo>
                <a:cubicBezTo>
                  <a:pt x="1447" y="2411"/>
                  <a:pt x="1447" y="2411"/>
                  <a:pt x="1447" y="2411"/>
                </a:cubicBezTo>
                <a:cubicBezTo>
                  <a:pt x="1447" y="2411"/>
                  <a:pt x="1558" y="2411"/>
                  <a:pt x="1596" y="2392"/>
                </a:cubicBezTo>
                <a:cubicBezTo>
                  <a:pt x="1632" y="2356"/>
                  <a:pt x="1670" y="2337"/>
                  <a:pt x="1632" y="2226"/>
                </a:cubicBezTo>
                <a:cubicBezTo>
                  <a:pt x="1614" y="2133"/>
                  <a:pt x="1521" y="1465"/>
                  <a:pt x="1521" y="1465"/>
                </a:cubicBezTo>
                <a:cubicBezTo>
                  <a:pt x="1336" y="55"/>
                  <a:pt x="1336" y="55"/>
                  <a:pt x="1336" y="55"/>
                </a:cubicBezTo>
                <a:cubicBezTo>
                  <a:pt x="1837" y="0"/>
                  <a:pt x="1837" y="0"/>
                  <a:pt x="1837" y="0"/>
                </a:cubicBezTo>
                <a:cubicBezTo>
                  <a:pt x="3302" y="1038"/>
                  <a:pt x="3302" y="1038"/>
                  <a:pt x="3302" y="1038"/>
                </a:cubicBezTo>
                <a:cubicBezTo>
                  <a:pt x="3302" y="1038"/>
                  <a:pt x="3321" y="1149"/>
                  <a:pt x="3339" y="1149"/>
                </a:cubicBezTo>
                <a:cubicBezTo>
                  <a:pt x="3376" y="1149"/>
                  <a:pt x="3673" y="1261"/>
                  <a:pt x="3673" y="1261"/>
                </a:cubicBezTo>
                <a:cubicBezTo>
                  <a:pt x="3673" y="1261"/>
                  <a:pt x="3747" y="1354"/>
                  <a:pt x="3747" y="1465"/>
                </a:cubicBezTo>
                <a:cubicBezTo>
                  <a:pt x="3747" y="1465"/>
                  <a:pt x="3747" y="1539"/>
                  <a:pt x="3877" y="1520"/>
                </a:cubicBezTo>
                <a:cubicBezTo>
                  <a:pt x="4025" y="1502"/>
                  <a:pt x="4025" y="1502"/>
                  <a:pt x="4025" y="1502"/>
                </a:cubicBezTo>
                <a:cubicBezTo>
                  <a:pt x="4025" y="1502"/>
                  <a:pt x="4007" y="1855"/>
                  <a:pt x="3988" y="1985"/>
                </a:cubicBezTo>
                <a:cubicBezTo>
                  <a:pt x="3951" y="2114"/>
                  <a:pt x="3914" y="2244"/>
                  <a:pt x="3896" y="2281"/>
                </a:cubicBezTo>
                <a:cubicBezTo>
                  <a:pt x="3877" y="2318"/>
                  <a:pt x="3914" y="2411"/>
                  <a:pt x="3822" y="2411"/>
                </a:cubicBezTo>
                <a:cubicBezTo>
                  <a:pt x="3728" y="2411"/>
                  <a:pt x="3487" y="2448"/>
                  <a:pt x="3395" y="2448"/>
                </a:cubicBezTo>
                <a:cubicBezTo>
                  <a:pt x="3302" y="2448"/>
                  <a:pt x="3283" y="2485"/>
                  <a:pt x="3209" y="2504"/>
                </a:cubicBezTo>
                <a:cubicBezTo>
                  <a:pt x="3116" y="2541"/>
                  <a:pt x="3042" y="2559"/>
                  <a:pt x="3024" y="2578"/>
                </a:cubicBezTo>
                <a:cubicBezTo>
                  <a:pt x="3005" y="2578"/>
                  <a:pt x="2894" y="2504"/>
                  <a:pt x="2801" y="2541"/>
                </a:cubicBezTo>
                <a:cubicBezTo>
                  <a:pt x="2709" y="2559"/>
                  <a:pt x="2486" y="2633"/>
                  <a:pt x="2412" y="2689"/>
                </a:cubicBezTo>
                <a:cubicBezTo>
                  <a:pt x="2319" y="2763"/>
                  <a:pt x="2189" y="2819"/>
                  <a:pt x="2152" y="2893"/>
                </a:cubicBezTo>
                <a:cubicBezTo>
                  <a:pt x="2115" y="2949"/>
                  <a:pt x="2133" y="2968"/>
                  <a:pt x="2059" y="2986"/>
                </a:cubicBezTo>
                <a:cubicBezTo>
                  <a:pt x="1985" y="3023"/>
                  <a:pt x="1929" y="3023"/>
                  <a:pt x="1855" y="3134"/>
                </a:cubicBezTo>
                <a:cubicBezTo>
                  <a:pt x="1781" y="3246"/>
                  <a:pt x="1596" y="3598"/>
                  <a:pt x="1614" y="3728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3263174" y="2446340"/>
            <a:ext cx="193958" cy="200724"/>
          </a:xfrm>
          <a:custGeom>
            <a:rect b="b" l="l" r="r" t="t"/>
            <a:pathLst>
              <a:path extrusionOk="0" h="1058" w="1022">
                <a:moveTo>
                  <a:pt x="965" y="1038"/>
                </a:moveTo>
                <a:lnTo>
                  <a:pt x="965" y="1038"/>
                </a:lnTo>
                <a:cubicBezTo>
                  <a:pt x="965" y="1038"/>
                  <a:pt x="983" y="946"/>
                  <a:pt x="983" y="909"/>
                </a:cubicBezTo>
                <a:cubicBezTo>
                  <a:pt x="983" y="872"/>
                  <a:pt x="983" y="853"/>
                  <a:pt x="983" y="835"/>
                </a:cubicBezTo>
                <a:cubicBezTo>
                  <a:pt x="1002" y="797"/>
                  <a:pt x="1021" y="723"/>
                  <a:pt x="1002" y="705"/>
                </a:cubicBezTo>
                <a:cubicBezTo>
                  <a:pt x="983" y="667"/>
                  <a:pt x="1002" y="649"/>
                  <a:pt x="947" y="593"/>
                </a:cubicBezTo>
                <a:cubicBezTo>
                  <a:pt x="872" y="538"/>
                  <a:pt x="761" y="464"/>
                  <a:pt x="761" y="464"/>
                </a:cubicBezTo>
                <a:cubicBezTo>
                  <a:pt x="761" y="464"/>
                  <a:pt x="724" y="426"/>
                  <a:pt x="724" y="371"/>
                </a:cubicBezTo>
                <a:cubicBezTo>
                  <a:pt x="706" y="315"/>
                  <a:pt x="724" y="167"/>
                  <a:pt x="724" y="167"/>
                </a:cubicBezTo>
                <a:cubicBezTo>
                  <a:pt x="724" y="167"/>
                  <a:pt x="650" y="204"/>
                  <a:pt x="612" y="204"/>
                </a:cubicBezTo>
                <a:cubicBezTo>
                  <a:pt x="594" y="204"/>
                  <a:pt x="520" y="130"/>
                  <a:pt x="501" y="111"/>
                </a:cubicBezTo>
                <a:cubicBezTo>
                  <a:pt x="501" y="93"/>
                  <a:pt x="483" y="19"/>
                  <a:pt x="464" y="0"/>
                </a:cubicBezTo>
                <a:cubicBezTo>
                  <a:pt x="464" y="0"/>
                  <a:pt x="427" y="0"/>
                  <a:pt x="390" y="0"/>
                </a:cubicBezTo>
                <a:cubicBezTo>
                  <a:pt x="371" y="19"/>
                  <a:pt x="297" y="93"/>
                  <a:pt x="297" y="93"/>
                </a:cubicBezTo>
                <a:cubicBezTo>
                  <a:pt x="297" y="93"/>
                  <a:pt x="241" y="185"/>
                  <a:pt x="223" y="204"/>
                </a:cubicBezTo>
                <a:cubicBezTo>
                  <a:pt x="186" y="222"/>
                  <a:pt x="149" y="278"/>
                  <a:pt x="112" y="296"/>
                </a:cubicBezTo>
                <a:cubicBezTo>
                  <a:pt x="93" y="315"/>
                  <a:pt x="93" y="334"/>
                  <a:pt x="56" y="334"/>
                </a:cubicBezTo>
                <a:cubicBezTo>
                  <a:pt x="0" y="334"/>
                  <a:pt x="38" y="352"/>
                  <a:pt x="74" y="371"/>
                </a:cubicBezTo>
                <a:cubicBezTo>
                  <a:pt x="112" y="390"/>
                  <a:pt x="112" y="390"/>
                  <a:pt x="149" y="390"/>
                </a:cubicBezTo>
                <a:cubicBezTo>
                  <a:pt x="204" y="390"/>
                  <a:pt x="223" y="390"/>
                  <a:pt x="223" y="445"/>
                </a:cubicBezTo>
                <a:cubicBezTo>
                  <a:pt x="241" y="519"/>
                  <a:pt x="279" y="538"/>
                  <a:pt x="315" y="575"/>
                </a:cubicBezTo>
                <a:cubicBezTo>
                  <a:pt x="353" y="593"/>
                  <a:pt x="427" y="649"/>
                  <a:pt x="464" y="686"/>
                </a:cubicBezTo>
                <a:cubicBezTo>
                  <a:pt x="501" y="742"/>
                  <a:pt x="668" y="872"/>
                  <a:pt x="706" y="927"/>
                </a:cubicBezTo>
                <a:cubicBezTo>
                  <a:pt x="761" y="964"/>
                  <a:pt x="835" y="1038"/>
                  <a:pt x="872" y="1038"/>
                </a:cubicBezTo>
                <a:cubicBezTo>
                  <a:pt x="891" y="1038"/>
                  <a:pt x="947" y="1057"/>
                  <a:pt x="965" y="1038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3396937" y="2347651"/>
            <a:ext cx="288427" cy="296070"/>
          </a:xfrm>
          <a:custGeom>
            <a:rect b="b" l="l" r="r" t="t"/>
            <a:pathLst>
              <a:path extrusionOk="0" h="1559" w="1521">
                <a:moveTo>
                  <a:pt x="760" y="56"/>
                </a:moveTo>
                <a:lnTo>
                  <a:pt x="760" y="56"/>
                </a:lnTo>
                <a:cubicBezTo>
                  <a:pt x="760" y="56"/>
                  <a:pt x="742" y="0"/>
                  <a:pt x="760" y="0"/>
                </a:cubicBezTo>
                <a:cubicBezTo>
                  <a:pt x="778" y="19"/>
                  <a:pt x="778" y="0"/>
                  <a:pt x="834" y="19"/>
                </a:cubicBezTo>
                <a:cubicBezTo>
                  <a:pt x="871" y="38"/>
                  <a:pt x="890" y="74"/>
                  <a:pt x="908" y="112"/>
                </a:cubicBezTo>
                <a:cubicBezTo>
                  <a:pt x="927" y="149"/>
                  <a:pt x="1001" y="186"/>
                  <a:pt x="1094" y="168"/>
                </a:cubicBezTo>
                <a:cubicBezTo>
                  <a:pt x="1168" y="149"/>
                  <a:pt x="1335" y="149"/>
                  <a:pt x="1372" y="130"/>
                </a:cubicBezTo>
                <a:cubicBezTo>
                  <a:pt x="1390" y="130"/>
                  <a:pt x="1409" y="168"/>
                  <a:pt x="1428" y="242"/>
                </a:cubicBezTo>
                <a:cubicBezTo>
                  <a:pt x="1465" y="297"/>
                  <a:pt x="1502" y="353"/>
                  <a:pt x="1502" y="390"/>
                </a:cubicBezTo>
                <a:cubicBezTo>
                  <a:pt x="1502" y="427"/>
                  <a:pt x="1520" y="390"/>
                  <a:pt x="1484" y="483"/>
                </a:cubicBezTo>
                <a:cubicBezTo>
                  <a:pt x="1446" y="575"/>
                  <a:pt x="1372" y="724"/>
                  <a:pt x="1335" y="761"/>
                </a:cubicBezTo>
                <a:cubicBezTo>
                  <a:pt x="1316" y="798"/>
                  <a:pt x="1298" y="798"/>
                  <a:pt x="1354" y="910"/>
                </a:cubicBezTo>
                <a:cubicBezTo>
                  <a:pt x="1390" y="1039"/>
                  <a:pt x="1409" y="1095"/>
                  <a:pt x="1428" y="1169"/>
                </a:cubicBezTo>
                <a:cubicBezTo>
                  <a:pt x="1446" y="1262"/>
                  <a:pt x="1446" y="1317"/>
                  <a:pt x="1446" y="1317"/>
                </a:cubicBezTo>
                <a:cubicBezTo>
                  <a:pt x="1446" y="1317"/>
                  <a:pt x="1279" y="1281"/>
                  <a:pt x="1224" y="1281"/>
                </a:cubicBezTo>
                <a:cubicBezTo>
                  <a:pt x="1168" y="1281"/>
                  <a:pt x="1057" y="1299"/>
                  <a:pt x="983" y="1317"/>
                </a:cubicBezTo>
                <a:cubicBezTo>
                  <a:pt x="890" y="1336"/>
                  <a:pt x="630" y="1410"/>
                  <a:pt x="574" y="1429"/>
                </a:cubicBezTo>
                <a:cubicBezTo>
                  <a:pt x="537" y="1447"/>
                  <a:pt x="277" y="1558"/>
                  <a:pt x="259" y="1558"/>
                </a:cubicBezTo>
                <a:cubicBezTo>
                  <a:pt x="277" y="1410"/>
                  <a:pt x="277" y="1410"/>
                  <a:pt x="277" y="1410"/>
                </a:cubicBezTo>
                <a:cubicBezTo>
                  <a:pt x="277" y="1410"/>
                  <a:pt x="296" y="1355"/>
                  <a:pt x="296" y="1336"/>
                </a:cubicBezTo>
                <a:cubicBezTo>
                  <a:pt x="296" y="1317"/>
                  <a:pt x="296" y="1243"/>
                  <a:pt x="296" y="1225"/>
                </a:cubicBezTo>
                <a:cubicBezTo>
                  <a:pt x="296" y="1225"/>
                  <a:pt x="296" y="1187"/>
                  <a:pt x="277" y="1169"/>
                </a:cubicBezTo>
                <a:cubicBezTo>
                  <a:pt x="277" y="1151"/>
                  <a:pt x="129" y="1039"/>
                  <a:pt x="111" y="1021"/>
                </a:cubicBezTo>
                <a:cubicBezTo>
                  <a:pt x="92" y="1002"/>
                  <a:pt x="36" y="984"/>
                  <a:pt x="18" y="946"/>
                </a:cubicBezTo>
                <a:cubicBezTo>
                  <a:pt x="0" y="910"/>
                  <a:pt x="18" y="687"/>
                  <a:pt x="18" y="687"/>
                </a:cubicBezTo>
                <a:cubicBezTo>
                  <a:pt x="18" y="687"/>
                  <a:pt x="92" y="668"/>
                  <a:pt x="129" y="539"/>
                </a:cubicBezTo>
                <a:lnTo>
                  <a:pt x="185" y="390"/>
                </a:lnTo>
                <a:cubicBezTo>
                  <a:pt x="185" y="371"/>
                  <a:pt x="185" y="316"/>
                  <a:pt x="166" y="279"/>
                </a:cubicBezTo>
                <a:cubicBezTo>
                  <a:pt x="166" y="242"/>
                  <a:pt x="148" y="168"/>
                  <a:pt x="166" y="149"/>
                </a:cubicBezTo>
                <a:cubicBezTo>
                  <a:pt x="166" y="130"/>
                  <a:pt x="129" y="38"/>
                  <a:pt x="129" y="38"/>
                </a:cubicBezTo>
                <a:cubicBezTo>
                  <a:pt x="129" y="38"/>
                  <a:pt x="296" y="0"/>
                  <a:pt x="352" y="19"/>
                </a:cubicBezTo>
                <a:cubicBezTo>
                  <a:pt x="389" y="19"/>
                  <a:pt x="556" y="56"/>
                  <a:pt x="612" y="56"/>
                </a:cubicBezTo>
                <a:cubicBezTo>
                  <a:pt x="667" y="56"/>
                  <a:pt x="760" y="56"/>
                  <a:pt x="760" y="56"/>
                </a:cubicBezTo>
              </a:path>
            </a:pathLst>
          </a:custGeom>
          <a:solidFill>
            <a:srgbClr val="3EA7EF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3540733" y="2130202"/>
            <a:ext cx="379553" cy="253415"/>
          </a:xfrm>
          <a:custGeom>
            <a:rect b="b" l="l" r="r" t="t"/>
            <a:pathLst>
              <a:path extrusionOk="0" h="1337" w="2004">
                <a:moveTo>
                  <a:pt x="2003" y="724"/>
                </a:moveTo>
                <a:lnTo>
                  <a:pt x="2003" y="724"/>
                </a:lnTo>
                <a:cubicBezTo>
                  <a:pt x="2003" y="724"/>
                  <a:pt x="2003" y="891"/>
                  <a:pt x="1948" y="891"/>
                </a:cubicBezTo>
                <a:cubicBezTo>
                  <a:pt x="1873" y="891"/>
                  <a:pt x="1799" y="891"/>
                  <a:pt x="1725" y="909"/>
                </a:cubicBezTo>
                <a:cubicBezTo>
                  <a:pt x="1669" y="928"/>
                  <a:pt x="1632" y="965"/>
                  <a:pt x="1577" y="1002"/>
                </a:cubicBezTo>
                <a:cubicBezTo>
                  <a:pt x="1540" y="1021"/>
                  <a:pt x="1577" y="1058"/>
                  <a:pt x="1447" y="1021"/>
                </a:cubicBezTo>
                <a:cubicBezTo>
                  <a:pt x="1317" y="1002"/>
                  <a:pt x="1224" y="965"/>
                  <a:pt x="1076" y="965"/>
                </a:cubicBezTo>
                <a:cubicBezTo>
                  <a:pt x="909" y="965"/>
                  <a:pt x="760" y="965"/>
                  <a:pt x="705" y="1002"/>
                </a:cubicBezTo>
                <a:cubicBezTo>
                  <a:pt x="649" y="1058"/>
                  <a:pt x="630" y="1095"/>
                  <a:pt x="630" y="1169"/>
                </a:cubicBezTo>
                <a:cubicBezTo>
                  <a:pt x="630" y="1224"/>
                  <a:pt x="630" y="1299"/>
                  <a:pt x="630" y="1299"/>
                </a:cubicBezTo>
                <a:cubicBezTo>
                  <a:pt x="630" y="1299"/>
                  <a:pt x="612" y="1280"/>
                  <a:pt x="538" y="1299"/>
                </a:cubicBezTo>
                <a:cubicBezTo>
                  <a:pt x="482" y="1299"/>
                  <a:pt x="389" y="1299"/>
                  <a:pt x="353" y="1318"/>
                </a:cubicBezTo>
                <a:cubicBezTo>
                  <a:pt x="334" y="1318"/>
                  <a:pt x="297" y="1336"/>
                  <a:pt x="259" y="1318"/>
                </a:cubicBezTo>
                <a:cubicBezTo>
                  <a:pt x="223" y="1318"/>
                  <a:pt x="185" y="1280"/>
                  <a:pt x="148" y="1243"/>
                </a:cubicBezTo>
                <a:cubicBezTo>
                  <a:pt x="111" y="1206"/>
                  <a:pt x="74" y="1132"/>
                  <a:pt x="0" y="1150"/>
                </a:cubicBezTo>
                <a:cubicBezTo>
                  <a:pt x="0" y="1150"/>
                  <a:pt x="56" y="909"/>
                  <a:pt x="167" y="742"/>
                </a:cubicBezTo>
                <a:cubicBezTo>
                  <a:pt x="259" y="576"/>
                  <a:pt x="278" y="538"/>
                  <a:pt x="408" y="482"/>
                </a:cubicBezTo>
                <a:cubicBezTo>
                  <a:pt x="538" y="427"/>
                  <a:pt x="501" y="446"/>
                  <a:pt x="538" y="371"/>
                </a:cubicBezTo>
                <a:cubicBezTo>
                  <a:pt x="538" y="371"/>
                  <a:pt x="556" y="316"/>
                  <a:pt x="742" y="205"/>
                </a:cubicBezTo>
                <a:cubicBezTo>
                  <a:pt x="742" y="205"/>
                  <a:pt x="853" y="130"/>
                  <a:pt x="890" y="111"/>
                </a:cubicBezTo>
                <a:cubicBezTo>
                  <a:pt x="927" y="93"/>
                  <a:pt x="1169" y="19"/>
                  <a:pt x="1187" y="19"/>
                </a:cubicBezTo>
                <a:cubicBezTo>
                  <a:pt x="1206" y="0"/>
                  <a:pt x="1336" y="19"/>
                  <a:pt x="1372" y="19"/>
                </a:cubicBezTo>
                <a:cubicBezTo>
                  <a:pt x="1391" y="37"/>
                  <a:pt x="1410" y="56"/>
                  <a:pt x="1410" y="56"/>
                </a:cubicBezTo>
                <a:cubicBezTo>
                  <a:pt x="1410" y="56"/>
                  <a:pt x="1372" y="56"/>
                  <a:pt x="1428" y="149"/>
                </a:cubicBezTo>
                <a:cubicBezTo>
                  <a:pt x="1466" y="241"/>
                  <a:pt x="1540" y="353"/>
                  <a:pt x="1558" y="371"/>
                </a:cubicBezTo>
                <a:cubicBezTo>
                  <a:pt x="1595" y="371"/>
                  <a:pt x="1614" y="427"/>
                  <a:pt x="1632" y="464"/>
                </a:cubicBezTo>
                <a:cubicBezTo>
                  <a:pt x="1651" y="501"/>
                  <a:pt x="1725" y="557"/>
                  <a:pt x="1799" y="594"/>
                </a:cubicBezTo>
                <a:cubicBezTo>
                  <a:pt x="1873" y="612"/>
                  <a:pt x="2003" y="705"/>
                  <a:pt x="2003" y="724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3814947" y="2320052"/>
            <a:ext cx="56013" cy="242541"/>
          </a:xfrm>
          <a:custGeom>
            <a:rect b="b" l="l" r="r" t="t"/>
            <a:pathLst>
              <a:path extrusionOk="0" h="1281" w="297">
                <a:moveTo>
                  <a:pt x="296" y="1224"/>
                </a:moveTo>
                <a:lnTo>
                  <a:pt x="296" y="1224"/>
                </a:lnTo>
                <a:cubicBezTo>
                  <a:pt x="296" y="1224"/>
                  <a:pt x="167" y="1261"/>
                  <a:pt x="111" y="1280"/>
                </a:cubicBezTo>
                <a:cubicBezTo>
                  <a:pt x="111" y="1280"/>
                  <a:pt x="55" y="1187"/>
                  <a:pt x="55" y="1113"/>
                </a:cubicBezTo>
                <a:cubicBezTo>
                  <a:pt x="74" y="1020"/>
                  <a:pt x="74" y="909"/>
                  <a:pt x="74" y="835"/>
                </a:cubicBezTo>
                <a:cubicBezTo>
                  <a:pt x="74" y="779"/>
                  <a:pt x="74" y="723"/>
                  <a:pt x="74" y="631"/>
                </a:cubicBezTo>
                <a:cubicBezTo>
                  <a:pt x="74" y="538"/>
                  <a:pt x="37" y="427"/>
                  <a:pt x="19" y="352"/>
                </a:cubicBezTo>
                <a:cubicBezTo>
                  <a:pt x="19" y="260"/>
                  <a:pt x="0" y="111"/>
                  <a:pt x="0" y="93"/>
                </a:cubicBezTo>
                <a:cubicBezTo>
                  <a:pt x="0" y="56"/>
                  <a:pt x="19" y="19"/>
                  <a:pt x="19" y="19"/>
                </a:cubicBezTo>
                <a:cubicBezTo>
                  <a:pt x="19" y="19"/>
                  <a:pt x="55" y="37"/>
                  <a:pt x="74" y="37"/>
                </a:cubicBezTo>
                <a:cubicBezTo>
                  <a:pt x="93" y="37"/>
                  <a:pt x="93" y="37"/>
                  <a:pt x="93" y="37"/>
                </a:cubicBezTo>
                <a:cubicBezTo>
                  <a:pt x="111" y="0"/>
                  <a:pt x="111" y="0"/>
                  <a:pt x="11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0"/>
                  <a:pt x="204" y="74"/>
                  <a:pt x="204" y="93"/>
                </a:cubicBezTo>
                <a:cubicBezTo>
                  <a:pt x="204" y="130"/>
                  <a:pt x="204" y="204"/>
                  <a:pt x="222" y="222"/>
                </a:cubicBezTo>
                <a:cubicBezTo>
                  <a:pt x="241" y="241"/>
                  <a:pt x="278" y="297"/>
                  <a:pt x="278" y="371"/>
                </a:cubicBezTo>
                <a:cubicBezTo>
                  <a:pt x="278" y="464"/>
                  <a:pt x="278" y="482"/>
                  <a:pt x="260" y="631"/>
                </a:cubicBezTo>
                <a:cubicBezTo>
                  <a:pt x="260" y="761"/>
                  <a:pt x="296" y="853"/>
                  <a:pt x="278" y="946"/>
                </a:cubicBezTo>
                <a:cubicBezTo>
                  <a:pt x="278" y="1020"/>
                  <a:pt x="296" y="1224"/>
                  <a:pt x="296" y="1224"/>
                </a:cubicBezTo>
              </a:path>
            </a:pathLst>
          </a:custGeom>
          <a:solidFill>
            <a:srgbClr val="3EA7EF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3840028" y="2253145"/>
            <a:ext cx="137107" cy="299413"/>
          </a:xfrm>
          <a:custGeom>
            <a:rect b="b" l="l" r="r" t="t"/>
            <a:pathLst>
              <a:path extrusionOk="0" h="1577" w="724">
                <a:moveTo>
                  <a:pt x="426" y="1539"/>
                </a:moveTo>
                <a:lnTo>
                  <a:pt x="426" y="1539"/>
                </a:lnTo>
                <a:cubicBezTo>
                  <a:pt x="166" y="1576"/>
                  <a:pt x="166" y="1576"/>
                  <a:pt x="166" y="1576"/>
                </a:cubicBezTo>
                <a:cubicBezTo>
                  <a:pt x="148" y="1428"/>
                  <a:pt x="148" y="1428"/>
                  <a:pt x="148" y="1428"/>
                </a:cubicBezTo>
                <a:cubicBezTo>
                  <a:pt x="148" y="1168"/>
                  <a:pt x="148" y="1168"/>
                  <a:pt x="148" y="1168"/>
                </a:cubicBezTo>
                <a:cubicBezTo>
                  <a:pt x="130" y="1039"/>
                  <a:pt x="130" y="1039"/>
                  <a:pt x="130" y="1039"/>
                </a:cubicBezTo>
                <a:cubicBezTo>
                  <a:pt x="148" y="871"/>
                  <a:pt x="148" y="871"/>
                  <a:pt x="148" y="871"/>
                </a:cubicBezTo>
                <a:cubicBezTo>
                  <a:pt x="148" y="871"/>
                  <a:pt x="166" y="686"/>
                  <a:pt x="148" y="668"/>
                </a:cubicBezTo>
                <a:cubicBezTo>
                  <a:pt x="130" y="649"/>
                  <a:pt x="130" y="612"/>
                  <a:pt x="92" y="574"/>
                </a:cubicBezTo>
                <a:cubicBezTo>
                  <a:pt x="55" y="519"/>
                  <a:pt x="74" y="463"/>
                  <a:pt x="74" y="463"/>
                </a:cubicBezTo>
                <a:cubicBezTo>
                  <a:pt x="74" y="463"/>
                  <a:pt x="55" y="389"/>
                  <a:pt x="0" y="352"/>
                </a:cubicBezTo>
                <a:cubicBezTo>
                  <a:pt x="0" y="352"/>
                  <a:pt x="92" y="259"/>
                  <a:pt x="148" y="259"/>
                </a:cubicBezTo>
                <a:cubicBezTo>
                  <a:pt x="222" y="241"/>
                  <a:pt x="334" y="259"/>
                  <a:pt x="371" y="241"/>
                </a:cubicBezTo>
                <a:cubicBezTo>
                  <a:pt x="389" y="241"/>
                  <a:pt x="408" y="203"/>
                  <a:pt x="408" y="167"/>
                </a:cubicBezTo>
                <a:cubicBezTo>
                  <a:pt x="408" y="129"/>
                  <a:pt x="426" y="74"/>
                  <a:pt x="426" y="74"/>
                </a:cubicBezTo>
                <a:cubicBezTo>
                  <a:pt x="426" y="74"/>
                  <a:pt x="463" y="0"/>
                  <a:pt x="537" y="55"/>
                </a:cubicBezTo>
                <a:cubicBezTo>
                  <a:pt x="612" y="92"/>
                  <a:pt x="631" y="185"/>
                  <a:pt x="649" y="241"/>
                </a:cubicBezTo>
                <a:cubicBezTo>
                  <a:pt x="649" y="297"/>
                  <a:pt x="649" y="297"/>
                  <a:pt x="649" y="297"/>
                </a:cubicBezTo>
                <a:cubicBezTo>
                  <a:pt x="649" y="297"/>
                  <a:pt x="723" y="333"/>
                  <a:pt x="686" y="463"/>
                </a:cubicBezTo>
                <a:cubicBezTo>
                  <a:pt x="649" y="593"/>
                  <a:pt x="556" y="704"/>
                  <a:pt x="519" y="816"/>
                </a:cubicBezTo>
                <a:cubicBezTo>
                  <a:pt x="482" y="945"/>
                  <a:pt x="445" y="964"/>
                  <a:pt x="426" y="1113"/>
                </a:cubicBezTo>
                <a:cubicBezTo>
                  <a:pt x="408" y="1261"/>
                  <a:pt x="408" y="1484"/>
                  <a:pt x="426" y="1539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3804080" y="1714537"/>
            <a:ext cx="713960" cy="559517"/>
          </a:xfrm>
          <a:custGeom>
            <a:rect b="b" l="l" r="r" t="t"/>
            <a:pathLst>
              <a:path extrusionOk="0" h="2951" w="3767">
                <a:moveTo>
                  <a:pt x="3562" y="204"/>
                </a:moveTo>
                <a:lnTo>
                  <a:pt x="3562" y="204"/>
                </a:lnTo>
                <a:cubicBezTo>
                  <a:pt x="3562" y="204"/>
                  <a:pt x="3617" y="260"/>
                  <a:pt x="3617" y="371"/>
                </a:cubicBezTo>
                <a:cubicBezTo>
                  <a:pt x="3617" y="483"/>
                  <a:pt x="3599" y="539"/>
                  <a:pt x="3636" y="613"/>
                </a:cubicBezTo>
                <a:cubicBezTo>
                  <a:pt x="3655" y="687"/>
                  <a:pt x="3729" y="705"/>
                  <a:pt x="3747" y="816"/>
                </a:cubicBezTo>
                <a:cubicBezTo>
                  <a:pt x="3766" y="928"/>
                  <a:pt x="3747" y="1021"/>
                  <a:pt x="3710" y="1151"/>
                </a:cubicBezTo>
                <a:cubicBezTo>
                  <a:pt x="3691" y="1262"/>
                  <a:pt x="3747" y="1503"/>
                  <a:pt x="3710" y="1596"/>
                </a:cubicBezTo>
                <a:cubicBezTo>
                  <a:pt x="3673" y="1688"/>
                  <a:pt x="3562" y="1837"/>
                  <a:pt x="3432" y="1929"/>
                </a:cubicBezTo>
                <a:cubicBezTo>
                  <a:pt x="3320" y="2041"/>
                  <a:pt x="3246" y="2226"/>
                  <a:pt x="3246" y="2264"/>
                </a:cubicBezTo>
                <a:cubicBezTo>
                  <a:pt x="3246" y="2300"/>
                  <a:pt x="3079" y="2579"/>
                  <a:pt x="2987" y="2616"/>
                </a:cubicBezTo>
                <a:cubicBezTo>
                  <a:pt x="2913" y="2653"/>
                  <a:pt x="2857" y="2671"/>
                  <a:pt x="2746" y="2653"/>
                </a:cubicBezTo>
                <a:cubicBezTo>
                  <a:pt x="2634" y="2653"/>
                  <a:pt x="2504" y="2560"/>
                  <a:pt x="2393" y="2653"/>
                </a:cubicBezTo>
                <a:cubicBezTo>
                  <a:pt x="2282" y="2746"/>
                  <a:pt x="2375" y="2839"/>
                  <a:pt x="2207" y="2783"/>
                </a:cubicBezTo>
                <a:cubicBezTo>
                  <a:pt x="2022" y="2727"/>
                  <a:pt x="1818" y="2579"/>
                  <a:pt x="1614" y="2635"/>
                </a:cubicBezTo>
                <a:cubicBezTo>
                  <a:pt x="1410" y="2671"/>
                  <a:pt x="1429" y="2505"/>
                  <a:pt x="1262" y="2523"/>
                </a:cubicBezTo>
                <a:cubicBezTo>
                  <a:pt x="1076" y="2560"/>
                  <a:pt x="1094" y="2597"/>
                  <a:pt x="965" y="2709"/>
                </a:cubicBezTo>
                <a:cubicBezTo>
                  <a:pt x="835" y="2839"/>
                  <a:pt x="798" y="2950"/>
                  <a:pt x="798" y="2950"/>
                </a:cubicBezTo>
                <a:cubicBezTo>
                  <a:pt x="798" y="2950"/>
                  <a:pt x="723" y="2876"/>
                  <a:pt x="687" y="2876"/>
                </a:cubicBezTo>
                <a:cubicBezTo>
                  <a:pt x="631" y="2876"/>
                  <a:pt x="612" y="2913"/>
                  <a:pt x="612" y="2913"/>
                </a:cubicBezTo>
                <a:cubicBezTo>
                  <a:pt x="612" y="2913"/>
                  <a:pt x="538" y="2820"/>
                  <a:pt x="464" y="2801"/>
                </a:cubicBezTo>
                <a:cubicBezTo>
                  <a:pt x="408" y="2783"/>
                  <a:pt x="334" y="2746"/>
                  <a:pt x="278" y="2690"/>
                </a:cubicBezTo>
                <a:cubicBezTo>
                  <a:pt x="241" y="2653"/>
                  <a:pt x="223" y="2579"/>
                  <a:pt x="204" y="2560"/>
                </a:cubicBezTo>
                <a:cubicBezTo>
                  <a:pt x="167" y="2560"/>
                  <a:pt x="130" y="2523"/>
                  <a:pt x="93" y="2468"/>
                </a:cubicBezTo>
                <a:cubicBezTo>
                  <a:pt x="56" y="2412"/>
                  <a:pt x="0" y="2264"/>
                  <a:pt x="0" y="2264"/>
                </a:cubicBezTo>
                <a:cubicBezTo>
                  <a:pt x="0" y="2264"/>
                  <a:pt x="19" y="2226"/>
                  <a:pt x="37" y="2226"/>
                </a:cubicBezTo>
                <a:cubicBezTo>
                  <a:pt x="75" y="2226"/>
                  <a:pt x="260" y="2152"/>
                  <a:pt x="297" y="2134"/>
                </a:cubicBezTo>
                <a:cubicBezTo>
                  <a:pt x="334" y="2097"/>
                  <a:pt x="446" y="2115"/>
                  <a:pt x="575" y="2097"/>
                </a:cubicBezTo>
                <a:cubicBezTo>
                  <a:pt x="687" y="2078"/>
                  <a:pt x="817" y="2078"/>
                  <a:pt x="817" y="2078"/>
                </a:cubicBezTo>
                <a:cubicBezTo>
                  <a:pt x="817" y="2078"/>
                  <a:pt x="872" y="2097"/>
                  <a:pt x="891" y="1985"/>
                </a:cubicBezTo>
                <a:cubicBezTo>
                  <a:pt x="891" y="1985"/>
                  <a:pt x="946" y="1763"/>
                  <a:pt x="965" y="1707"/>
                </a:cubicBezTo>
                <a:cubicBezTo>
                  <a:pt x="983" y="1670"/>
                  <a:pt x="1002" y="1447"/>
                  <a:pt x="1002" y="1447"/>
                </a:cubicBezTo>
                <a:cubicBezTo>
                  <a:pt x="1020" y="1169"/>
                  <a:pt x="1020" y="1169"/>
                  <a:pt x="1020" y="1169"/>
                </a:cubicBezTo>
                <a:cubicBezTo>
                  <a:pt x="1299" y="1095"/>
                  <a:pt x="1299" y="1095"/>
                  <a:pt x="1299" y="1095"/>
                </a:cubicBezTo>
                <a:cubicBezTo>
                  <a:pt x="2764" y="0"/>
                  <a:pt x="2764" y="0"/>
                  <a:pt x="2764" y="0"/>
                </a:cubicBezTo>
                <a:cubicBezTo>
                  <a:pt x="2764" y="0"/>
                  <a:pt x="2838" y="19"/>
                  <a:pt x="2913" y="19"/>
                </a:cubicBezTo>
                <a:cubicBezTo>
                  <a:pt x="2987" y="0"/>
                  <a:pt x="3117" y="19"/>
                  <a:pt x="3154" y="38"/>
                </a:cubicBezTo>
                <a:cubicBezTo>
                  <a:pt x="3191" y="56"/>
                  <a:pt x="3246" y="130"/>
                  <a:pt x="3284" y="204"/>
                </a:cubicBezTo>
                <a:cubicBezTo>
                  <a:pt x="3339" y="297"/>
                  <a:pt x="3432" y="260"/>
                  <a:pt x="3562" y="204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1"/>
          <p:cNvSpPr/>
          <p:nvPr/>
        </p:nvSpPr>
        <p:spPr>
          <a:xfrm>
            <a:off x="4420226" y="1725409"/>
            <a:ext cx="463994" cy="753547"/>
          </a:xfrm>
          <a:custGeom>
            <a:rect b="b" l="l" r="r" t="t"/>
            <a:pathLst>
              <a:path extrusionOk="0" h="3971" w="2449">
                <a:moveTo>
                  <a:pt x="2430" y="890"/>
                </a:moveTo>
                <a:lnTo>
                  <a:pt x="2430" y="890"/>
                </a:lnTo>
                <a:cubicBezTo>
                  <a:pt x="2448" y="1929"/>
                  <a:pt x="2448" y="1929"/>
                  <a:pt x="2448" y="1929"/>
                </a:cubicBezTo>
                <a:cubicBezTo>
                  <a:pt x="2448" y="1929"/>
                  <a:pt x="2319" y="1948"/>
                  <a:pt x="2244" y="2096"/>
                </a:cubicBezTo>
                <a:cubicBezTo>
                  <a:pt x="2170" y="2226"/>
                  <a:pt x="2096" y="2338"/>
                  <a:pt x="2114" y="2467"/>
                </a:cubicBezTo>
                <a:cubicBezTo>
                  <a:pt x="2133" y="2579"/>
                  <a:pt x="2096" y="2634"/>
                  <a:pt x="2170" y="2783"/>
                </a:cubicBezTo>
                <a:cubicBezTo>
                  <a:pt x="2244" y="2931"/>
                  <a:pt x="2319" y="3042"/>
                  <a:pt x="2244" y="3080"/>
                </a:cubicBezTo>
                <a:cubicBezTo>
                  <a:pt x="2170" y="3135"/>
                  <a:pt x="2077" y="3061"/>
                  <a:pt x="2022" y="3116"/>
                </a:cubicBezTo>
                <a:cubicBezTo>
                  <a:pt x="1966" y="3191"/>
                  <a:pt x="1873" y="3376"/>
                  <a:pt x="1725" y="3487"/>
                </a:cubicBezTo>
                <a:cubicBezTo>
                  <a:pt x="1577" y="3599"/>
                  <a:pt x="1483" y="3636"/>
                  <a:pt x="1391" y="3636"/>
                </a:cubicBezTo>
                <a:cubicBezTo>
                  <a:pt x="1317" y="3654"/>
                  <a:pt x="1298" y="3636"/>
                  <a:pt x="1280" y="3692"/>
                </a:cubicBezTo>
                <a:cubicBezTo>
                  <a:pt x="1261" y="3766"/>
                  <a:pt x="1112" y="3840"/>
                  <a:pt x="1002" y="3877"/>
                </a:cubicBezTo>
                <a:cubicBezTo>
                  <a:pt x="872" y="3933"/>
                  <a:pt x="539" y="3970"/>
                  <a:pt x="539" y="3970"/>
                </a:cubicBezTo>
                <a:cubicBezTo>
                  <a:pt x="539" y="3970"/>
                  <a:pt x="483" y="3858"/>
                  <a:pt x="464" y="3803"/>
                </a:cubicBezTo>
                <a:cubicBezTo>
                  <a:pt x="445" y="3766"/>
                  <a:pt x="427" y="3673"/>
                  <a:pt x="353" y="3636"/>
                </a:cubicBezTo>
                <a:cubicBezTo>
                  <a:pt x="260" y="3599"/>
                  <a:pt x="149" y="3562"/>
                  <a:pt x="130" y="3525"/>
                </a:cubicBezTo>
                <a:cubicBezTo>
                  <a:pt x="93" y="3487"/>
                  <a:pt x="56" y="3395"/>
                  <a:pt x="204" y="3357"/>
                </a:cubicBezTo>
                <a:cubicBezTo>
                  <a:pt x="371" y="3321"/>
                  <a:pt x="445" y="3191"/>
                  <a:pt x="409" y="3098"/>
                </a:cubicBezTo>
                <a:cubicBezTo>
                  <a:pt x="371" y="3005"/>
                  <a:pt x="334" y="2931"/>
                  <a:pt x="353" y="2894"/>
                </a:cubicBezTo>
                <a:cubicBezTo>
                  <a:pt x="371" y="2875"/>
                  <a:pt x="445" y="2801"/>
                  <a:pt x="353" y="2745"/>
                </a:cubicBezTo>
                <a:cubicBezTo>
                  <a:pt x="279" y="2709"/>
                  <a:pt x="223" y="2653"/>
                  <a:pt x="168" y="2560"/>
                </a:cubicBezTo>
                <a:cubicBezTo>
                  <a:pt x="130" y="2467"/>
                  <a:pt x="0" y="2208"/>
                  <a:pt x="0" y="2208"/>
                </a:cubicBezTo>
                <a:cubicBezTo>
                  <a:pt x="0" y="2208"/>
                  <a:pt x="56" y="2041"/>
                  <a:pt x="93" y="1985"/>
                </a:cubicBezTo>
                <a:cubicBezTo>
                  <a:pt x="130" y="1948"/>
                  <a:pt x="186" y="1855"/>
                  <a:pt x="279" y="1799"/>
                </a:cubicBezTo>
                <a:cubicBezTo>
                  <a:pt x="353" y="1744"/>
                  <a:pt x="445" y="1596"/>
                  <a:pt x="464" y="1540"/>
                </a:cubicBezTo>
                <a:cubicBezTo>
                  <a:pt x="483" y="1484"/>
                  <a:pt x="464" y="1206"/>
                  <a:pt x="464" y="1206"/>
                </a:cubicBezTo>
                <a:cubicBezTo>
                  <a:pt x="464" y="1206"/>
                  <a:pt x="483" y="1002"/>
                  <a:pt x="501" y="983"/>
                </a:cubicBezTo>
                <a:cubicBezTo>
                  <a:pt x="501" y="965"/>
                  <a:pt x="520" y="760"/>
                  <a:pt x="464" y="668"/>
                </a:cubicBezTo>
                <a:cubicBezTo>
                  <a:pt x="409" y="575"/>
                  <a:pt x="371" y="557"/>
                  <a:pt x="353" y="483"/>
                </a:cubicBezTo>
                <a:cubicBezTo>
                  <a:pt x="353" y="483"/>
                  <a:pt x="390" y="204"/>
                  <a:pt x="316" y="148"/>
                </a:cubicBezTo>
                <a:cubicBezTo>
                  <a:pt x="316" y="148"/>
                  <a:pt x="464" y="37"/>
                  <a:pt x="501" y="18"/>
                </a:cubicBezTo>
                <a:cubicBezTo>
                  <a:pt x="539" y="18"/>
                  <a:pt x="575" y="0"/>
                  <a:pt x="650" y="37"/>
                </a:cubicBezTo>
                <a:cubicBezTo>
                  <a:pt x="705" y="74"/>
                  <a:pt x="2319" y="872"/>
                  <a:pt x="2430" y="89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/>
          <p:nvPr/>
        </p:nvSpPr>
        <p:spPr>
          <a:xfrm>
            <a:off x="3916941" y="2192928"/>
            <a:ext cx="530874" cy="443264"/>
          </a:xfrm>
          <a:custGeom>
            <a:rect b="b" l="l" r="r" t="t"/>
            <a:pathLst>
              <a:path extrusionOk="0" h="2339" w="2802">
                <a:moveTo>
                  <a:pt x="1428" y="2226"/>
                </a:moveTo>
                <a:lnTo>
                  <a:pt x="1428" y="2226"/>
                </a:lnTo>
                <a:cubicBezTo>
                  <a:pt x="1428" y="2226"/>
                  <a:pt x="1428" y="2226"/>
                  <a:pt x="1484" y="2133"/>
                </a:cubicBezTo>
                <a:cubicBezTo>
                  <a:pt x="1558" y="2022"/>
                  <a:pt x="1539" y="1985"/>
                  <a:pt x="1558" y="1892"/>
                </a:cubicBezTo>
                <a:cubicBezTo>
                  <a:pt x="1595" y="1818"/>
                  <a:pt x="1651" y="1670"/>
                  <a:pt x="1818" y="1688"/>
                </a:cubicBezTo>
                <a:cubicBezTo>
                  <a:pt x="1966" y="1688"/>
                  <a:pt x="2096" y="1837"/>
                  <a:pt x="2189" y="1651"/>
                </a:cubicBezTo>
                <a:cubicBezTo>
                  <a:pt x="2300" y="1466"/>
                  <a:pt x="2467" y="1150"/>
                  <a:pt x="2485" y="1076"/>
                </a:cubicBezTo>
                <a:cubicBezTo>
                  <a:pt x="2523" y="1020"/>
                  <a:pt x="2504" y="984"/>
                  <a:pt x="2541" y="946"/>
                </a:cubicBezTo>
                <a:cubicBezTo>
                  <a:pt x="2597" y="890"/>
                  <a:pt x="2671" y="798"/>
                  <a:pt x="2652" y="742"/>
                </a:cubicBezTo>
                <a:cubicBezTo>
                  <a:pt x="2634" y="705"/>
                  <a:pt x="2597" y="687"/>
                  <a:pt x="2652" y="649"/>
                </a:cubicBezTo>
                <a:cubicBezTo>
                  <a:pt x="2690" y="613"/>
                  <a:pt x="2801" y="501"/>
                  <a:pt x="2801" y="445"/>
                </a:cubicBezTo>
                <a:cubicBezTo>
                  <a:pt x="2801" y="408"/>
                  <a:pt x="2782" y="316"/>
                  <a:pt x="2782" y="297"/>
                </a:cubicBezTo>
                <a:cubicBezTo>
                  <a:pt x="2764" y="278"/>
                  <a:pt x="2523" y="0"/>
                  <a:pt x="2467" y="19"/>
                </a:cubicBezTo>
                <a:cubicBezTo>
                  <a:pt x="2467" y="19"/>
                  <a:pt x="2393" y="93"/>
                  <a:pt x="2355" y="112"/>
                </a:cubicBezTo>
                <a:cubicBezTo>
                  <a:pt x="2300" y="112"/>
                  <a:pt x="2189" y="148"/>
                  <a:pt x="2078" y="112"/>
                </a:cubicBezTo>
                <a:cubicBezTo>
                  <a:pt x="1984" y="74"/>
                  <a:pt x="1873" y="93"/>
                  <a:pt x="1873" y="93"/>
                </a:cubicBezTo>
                <a:cubicBezTo>
                  <a:pt x="1873" y="93"/>
                  <a:pt x="1781" y="112"/>
                  <a:pt x="1725" y="242"/>
                </a:cubicBezTo>
                <a:cubicBezTo>
                  <a:pt x="1725" y="242"/>
                  <a:pt x="1707" y="316"/>
                  <a:pt x="1539" y="242"/>
                </a:cubicBezTo>
                <a:cubicBezTo>
                  <a:pt x="1391" y="167"/>
                  <a:pt x="1187" y="93"/>
                  <a:pt x="1131" y="93"/>
                </a:cubicBezTo>
                <a:cubicBezTo>
                  <a:pt x="1057" y="93"/>
                  <a:pt x="965" y="112"/>
                  <a:pt x="927" y="112"/>
                </a:cubicBezTo>
                <a:cubicBezTo>
                  <a:pt x="890" y="112"/>
                  <a:pt x="797" y="37"/>
                  <a:pt x="760" y="19"/>
                </a:cubicBezTo>
                <a:cubicBezTo>
                  <a:pt x="742" y="0"/>
                  <a:pt x="594" y="0"/>
                  <a:pt x="556" y="19"/>
                </a:cubicBezTo>
                <a:cubicBezTo>
                  <a:pt x="500" y="56"/>
                  <a:pt x="426" y="130"/>
                  <a:pt x="408" y="148"/>
                </a:cubicBezTo>
                <a:cubicBezTo>
                  <a:pt x="371" y="186"/>
                  <a:pt x="204" y="371"/>
                  <a:pt x="204" y="427"/>
                </a:cubicBezTo>
                <a:cubicBezTo>
                  <a:pt x="241" y="613"/>
                  <a:pt x="241" y="613"/>
                  <a:pt x="241" y="613"/>
                </a:cubicBezTo>
                <a:cubicBezTo>
                  <a:pt x="241" y="613"/>
                  <a:pt x="278" y="649"/>
                  <a:pt x="278" y="687"/>
                </a:cubicBezTo>
                <a:cubicBezTo>
                  <a:pt x="278" y="705"/>
                  <a:pt x="241" y="872"/>
                  <a:pt x="129" y="1058"/>
                </a:cubicBezTo>
                <a:cubicBezTo>
                  <a:pt x="129" y="1058"/>
                  <a:pt x="93" y="1206"/>
                  <a:pt x="74" y="1225"/>
                </a:cubicBezTo>
                <a:cubicBezTo>
                  <a:pt x="55" y="1243"/>
                  <a:pt x="18" y="1391"/>
                  <a:pt x="18" y="1429"/>
                </a:cubicBezTo>
                <a:cubicBezTo>
                  <a:pt x="18" y="1447"/>
                  <a:pt x="0" y="1818"/>
                  <a:pt x="18" y="1855"/>
                </a:cubicBezTo>
                <a:cubicBezTo>
                  <a:pt x="18" y="1855"/>
                  <a:pt x="167" y="1800"/>
                  <a:pt x="278" y="1818"/>
                </a:cubicBezTo>
                <a:cubicBezTo>
                  <a:pt x="371" y="1837"/>
                  <a:pt x="445" y="1837"/>
                  <a:pt x="482" y="1892"/>
                </a:cubicBezTo>
                <a:cubicBezTo>
                  <a:pt x="538" y="1967"/>
                  <a:pt x="594" y="1948"/>
                  <a:pt x="594" y="2003"/>
                </a:cubicBezTo>
                <a:cubicBezTo>
                  <a:pt x="594" y="2059"/>
                  <a:pt x="594" y="2097"/>
                  <a:pt x="630" y="2097"/>
                </a:cubicBezTo>
                <a:cubicBezTo>
                  <a:pt x="668" y="2097"/>
                  <a:pt x="723" y="2078"/>
                  <a:pt x="723" y="2097"/>
                </a:cubicBezTo>
                <a:cubicBezTo>
                  <a:pt x="742" y="2133"/>
                  <a:pt x="723" y="2208"/>
                  <a:pt x="760" y="2226"/>
                </a:cubicBezTo>
                <a:cubicBezTo>
                  <a:pt x="797" y="2263"/>
                  <a:pt x="835" y="2300"/>
                  <a:pt x="927" y="2300"/>
                </a:cubicBezTo>
                <a:cubicBezTo>
                  <a:pt x="1001" y="2319"/>
                  <a:pt x="1039" y="2338"/>
                  <a:pt x="1057" y="2319"/>
                </a:cubicBezTo>
                <a:cubicBezTo>
                  <a:pt x="1076" y="2282"/>
                  <a:pt x="1039" y="2263"/>
                  <a:pt x="1094" y="2282"/>
                </a:cubicBezTo>
                <a:cubicBezTo>
                  <a:pt x="1168" y="2300"/>
                  <a:pt x="1242" y="2263"/>
                  <a:pt x="1317" y="2263"/>
                </a:cubicBezTo>
                <a:cubicBezTo>
                  <a:pt x="1372" y="2282"/>
                  <a:pt x="1372" y="2282"/>
                  <a:pt x="1428" y="2226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4233794" y="2724844"/>
            <a:ext cx="101995" cy="63563"/>
          </a:xfrm>
          <a:custGeom>
            <a:rect b="b" l="l" r="r" t="t"/>
            <a:pathLst>
              <a:path extrusionOk="0" h="335" w="539">
                <a:moveTo>
                  <a:pt x="112" y="56"/>
                </a:moveTo>
                <a:lnTo>
                  <a:pt x="112" y="56"/>
                </a:lnTo>
                <a:cubicBezTo>
                  <a:pt x="112" y="56"/>
                  <a:pt x="93" y="149"/>
                  <a:pt x="56" y="186"/>
                </a:cubicBezTo>
                <a:cubicBezTo>
                  <a:pt x="38" y="223"/>
                  <a:pt x="0" y="223"/>
                  <a:pt x="0" y="279"/>
                </a:cubicBezTo>
                <a:cubicBezTo>
                  <a:pt x="0" y="315"/>
                  <a:pt x="19" y="334"/>
                  <a:pt x="93" y="334"/>
                </a:cubicBezTo>
                <a:cubicBezTo>
                  <a:pt x="167" y="334"/>
                  <a:pt x="297" y="315"/>
                  <a:pt x="353" y="315"/>
                </a:cubicBezTo>
                <a:cubicBezTo>
                  <a:pt x="409" y="315"/>
                  <a:pt x="464" y="334"/>
                  <a:pt x="483" y="297"/>
                </a:cubicBezTo>
                <a:cubicBezTo>
                  <a:pt x="483" y="241"/>
                  <a:pt x="464" y="241"/>
                  <a:pt x="501" y="186"/>
                </a:cubicBezTo>
                <a:cubicBezTo>
                  <a:pt x="538" y="112"/>
                  <a:pt x="501" y="74"/>
                  <a:pt x="445" y="74"/>
                </a:cubicBezTo>
                <a:cubicBezTo>
                  <a:pt x="390" y="74"/>
                  <a:pt x="130" y="0"/>
                  <a:pt x="112" y="56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4187813" y="2144419"/>
            <a:ext cx="372865" cy="605516"/>
          </a:xfrm>
          <a:custGeom>
            <a:rect b="b" l="l" r="r" t="t"/>
            <a:pathLst>
              <a:path extrusionOk="0" h="3191" w="1967">
                <a:moveTo>
                  <a:pt x="1763" y="1762"/>
                </a:moveTo>
                <a:lnTo>
                  <a:pt x="1763" y="1762"/>
                </a:lnTo>
                <a:cubicBezTo>
                  <a:pt x="1763" y="1762"/>
                  <a:pt x="1688" y="1910"/>
                  <a:pt x="1651" y="1985"/>
                </a:cubicBezTo>
                <a:cubicBezTo>
                  <a:pt x="1614" y="2059"/>
                  <a:pt x="1484" y="2151"/>
                  <a:pt x="1503" y="2262"/>
                </a:cubicBezTo>
                <a:cubicBezTo>
                  <a:pt x="1540" y="2374"/>
                  <a:pt x="1577" y="2356"/>
                  <a:pt x="1614" y="2467"/>
                </a:cubicBezTo>
                <a:cubicBezTo>
                  <a:pt x="1633" y="2578"/>
                  <a:pt x="1558" y="2559"/>
                  <a:pt x="1651" y="2652"/>
                </a:cubicBezTo>
                <a:cubicBezTo>
                  <a:pt x="1725" y="2727"/>
                  <a:pt x="1818" y="2819"/>
                  <a:pt x="1855" y="2875"/>
                </a:cubicBezTo>
                <a:cubicBezTo>
                  <a:pt x="1911" y="2912"/>
                  <a:pt x="1966" y="2986"/>
                  <a:pt x="1892" y="3079"/>
                </a:cubicBezTo>
                <a:cubicBezTo>
                  <a:pt x="1837" y="3153"/>
                  <a:pt x="1855" y="3190"/>
                  <a:pt x="1744" y="3172"/>
                </a:cubicBezTo>
                <a:cubicBezTo>
                  <a:pt x="1614" y="3172"/>
                  <a:pt x="872" y="3098"/>
                  <a:pt x="761" y="3172"/>
                </a:cubicBezTo>
                <a:cubicBezTo>
                  <a:pt x="761" y="3172"/>
                  <a:pt x="724" y="3134"/>
                  <a:pt x="650" y="3134"/>
                </a:cubicBezTo>
                <a:cubicBezTo>
                  <a:pt x="556" y="3134"/>
                  <a:pt x="464" y="3098"/>
                  <a:pt x="445" y="3098"/>
                </a:cubicBezTo>
                <a:cubicBezTo>
                  <a:pt x="427" y="3098"/>
                  <a:pt x="353" y="3116"/>
                  <a:pt x="353" y="3116"/>
                </a:cubicBezTo>
                <a:cubicBezTo>
                  <a:pt x="353" y="3116"/>
                  <a:pt x="353" y="3060"/>
                  <a:pt x="353" y="3023"/>
                </a:cubicBezTo>
                <a:cubicBezTo>
                  <a:pt x="353" y="2968"/>
                  <a:pt x="334" y="2893"/>
                  <a:pt x="315" y="2856"/>
                </a:cubicBezTo>
                <a:cubicBezTo>
                  <a:pt x="315" y="2838"/>
                  <a:pt x="315" y="2838"/>
                  <a:pt x="315" y="2801"/>
                </a:cubicBezTo>
                <a:cubicBezTo>
                  <a:pt x="315" y="2763"/>
                  <a:pt x="315" y="2727"/>
                  <a:pt x="279" y="2727"/>
                </a:cubicBezTo>
                <a:cubicBezTo>
                  <a:pt x="241" y="2727"/>
                  <a:pt x="260" y="2727"/>
                  <a:pt x="241" y="2689"/>
                </a:cubicBezTo>
                <a:cubicBezTo>
                  <a:pt x="223" y="2652"/>
                  <a:pt x="223" y="2652"/>
                  <a:pt x="185" y="2671"/>
                </a:cubicBezTo>
                <a:cubicBezTo>
                  <a:pt x="167" y="2689"/>
                  <a:pt x="149" y="2689"/>
                  <a:pt x="111" y="2652"/>
                </a:cubicBezTo>
                <a:cubicBezTo>
                  <a:pt x="93" y="2615"/>
                  <a:pt x="93" y="2615"/>
                  <a:pt x="56" y="2578"/>
                </a:cubicBezTo>
                <a:cubicBezTo>
                  <a:pt x="37" y="2541"/>
                  <a:pt x="0" y="2485"/>
                  <a:pt x="0" y="2485"/>
                </a:cubicBezTo>
                <a:cubicBezTo>
                  <a:pt x="0" y="2485"/>
                  <a:pt x="19" y="2448"/>
                  <a:pt x="37" y="2430"/>
                </a:cubicBezTo>
                <a:cubicBezTo>
                  <a:pt x="56" y="2392"/>
                  <a:pt x="111" y="2318"/>
                  <a:pt x="130" y="2262"/>
                </a:cubicBezTo>
                <a:cubicBezTo>
                  <a:pt x="130" y="2207"/>
                  <a:pt x="130" y="2077"/>
                  <a:pt x="204" y="2021"/>
                </a:cubicBezTo>
                <a:cubicBezTo>
                  <a:pt x="260" y="1966"/>
                  <a:pt x="334" y="1891"/>
                  <a:pt x="464" y="1947"/>
                </a:cubicBezTo>
                <a:cubicBezTo>
                  <a:pt x="594" y="1985"/>
                  <a:pt x="556" y="2003"/>
                  <a:pt x="631" y="2003"/>
                </a:cubicBezTo>
                <a:cubicBezTo>
                  <a:pt x="686" y="2003"/>
                  <a:pt x="724" y="2003"/>
                  <a:pt x="835" y="1799"/>
                </a:cubicBezTo>
                <a:cubicBezTo>
                  <a:pt x="927" y="1595"/>
                  <a:pt x="1021" y="1428"/>
                  <a:pt x="1021" y="1428"/>
                </a:cubicBezTo>
                <a:cubicBezTo>
                  <a:pt x="1021" y="1428"/>
                  <a:pt x="1076" y="1279"/>
                  <a:pt x="1076" y="1261"/>
                </a:cubicBezTo>
                <a:cubicBezTo>
                  <a:pt x="1095" y="1243"/>
                  <a:pt x="1095" y="1224"/>
                  <a:pt x="1095" y="1224"/>
                </a:cubicBezTo>
                <a:cubicBezTo>
                  <a:pt x="1095" y="1224"/>
                  <a:pt x="1169" y="1131"/>
                  <a:pt x="1206" y="1094"/>
                </a:cubicBezTo>
                <a:cubicBezTo>
                  <a:pt x="1224" y="1057"/>
                  <a:pt x="1243" y="1020"/>
                  <a:pt x="1206" y="946"/>
                </a:cubicBezTo>
                <a:cubicBezTo>
                  <a:pt x="1206" y="946"/>
                  <a:pt x="1206" y="908"/>
                  <a:pt x="1298" y="816"/>
                </a:cubicBezTo>
                <a:cubicBezTo>
                  <a:pt x="1298" y="816"/>
                  <a:pt x="1373" y="742"/>
                  <a:pt x="1373" y="704"/>
                </a:cubicBezTo>
                <a:cubicBezTo>
                  <a:pt x="1392" y="686"/>
                  <a:pt x="1392" y="593"/>
                  <a:pt x="1354" y="537"/>
                </a:cubicBezTo>
                <a:cubicBezTo>
                  <a:pt x="1317" y="501"/>
                  <a:pt x="1187" y="371"/>
                  <a:pt x="1187" y="371"/>
                </a:cubicBezTo>
                <a:cubicBezTo>
                  <a:pt x="1039" y="278"/>
                  <a:pt x="1039" y="278"/>
                  <a:pt x="1039" y="278"/>
                </a:cubicBezTo>
                <a:cubicBezTo>
                  <a:pt x="1039" y="278"/>
                  <a:pt x="1224" y="55"/>
                  <a:pt x="1224" y="0"/>
                </a:cubicBezTo>
                <a:cubicBezTo>
                  <a:pt x="1224" y="0"/>
                  <a:pt x="1373" y="333"/>
                  <a:pt x="1410" y="389"/>
                </a:cubicBezTo>
                <a:cubicBezTo>
                  <a:pt x="1447" y="426"/>
                  <a:pt x="1521" y="519"/>
                  <a:pt x="1577" y="537"/>
                </a:cubicBezTo>
                <a:cubicBezTo>
                  <a:pt x="1651" y="575"/>
                  <a:pt x="1633" y="630"/>
                  <a:pt x="1595" y="649"/>
                </a:cubicBezTo>
                <a:cubicBezTo>
                  <a:pt x="1577" y="686"/>
                  <a:pt x="1558" y="704"/>
                  <a:pt x="1577" y="760"/>
                </a:cubicBezTo>
                <a:cubicBezTo>
                  <a:pt x="1577" y="834"/>
                  <a:pt x="1669" y="908"/>
                  <a:pt x="1633" y="983"/>
                </a:cubicBezTo>
                <a:cubicBezTo>
                  <a:pt x="1614" y="1038"/>
                  <a:pt x="1577" y="1094"/>
                  <a:pt x="1484" y="1149"/>
                </a:cubicBezTo>
                <a:cubicBezTo>
                  <a:pt x="1373" y="1187"/>
                  <a:pt x="1336" y="1187"/>
                  <a:pt x="1336" y="1205"/>
                </a:cubicBezTo>
                <a:cubicBezTo>
                  <a:pt x="1317" y="1243"/>
                  <a:pt x="1317" y="1335"/>
                  <a:pt x="1428" y="1372"/>
                </a:cubicBezTo>
                <a:cubicBezTo>
                  <a:pt x="1558" y="1409"/>
                  <a:pt x="1633" y="1409"/>
                  <a:pt x="1688" y="1576"/>
                </a:cubicBezTo>
                <a:cubicBezTo>
                  <a:pt x="1744" y="1762"/>
                  <a:pt x="1763" y="1762"/>
                  <a:pt x="1763" y="1762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4191158" y="2738226"/>
            <a:ext cx="291772" cy="281849"/>
          </a:xfrm>
          <a:custGeom>
            <a:rect b="b" l="l" r="r" t="t"/>
            <a:pathLst>
              <a:path extrusionOk="0" h="1485" w="1540">
                <a:moveTo>
                  <a:pt x="575" y="1484"/>
                </a:moveTo>
                <a:lnTo>
                  <a:pt x="575" y="1484"/>
                </a:lnTo>
                <a:cubicBezTo>
                  <a:pt x="612" y="1484"/>
                  <a:pt x="556" y="1391"/>
                  <a:pt x="667" y="1409"/>
                </a:cubicBezTo>
                <a:cubicBezTo>
                  <a:pt x="779" y="1428"/>
                  <a:pt x="760" y="1484"/>
                  <a:pt x="816" y="1465"/>
                </a:cubicBezTo>
                <a:cubicBezTo>
                  <a:pt x="890" y="1428"/>
                  <a:pt x="872" y="1373"/>
                  <a:pt x="834" y="1298"/>
                </a:cubicBezTo>
                <a:cubicBezTo>
                  <a:pt x="797" y="1243"/>
                  <a:pt x="723" y="1224"/>
                  <a:pt x="797" y="1187"/>
                </a:cubicBezTo>
                <a:cubicBezTo>
                  <a:pt x="872" y="1131"/>
                  <a:pt x="964" y="1038"/>
                  <a:pt x="983" y="1020"/>
                </a:cubicBezTo>
                <a:cubicBezTo>
                  <a:pt x="1020" y="1002"/>
                  <a:pt x="1002" y="1002"/>
                  <a:pt x="1113" y="1076"/>
                </a:cubicBezTo>
                <a:cubicBezTo>
                  <a:pt x="1224" y="1168"/>
                  <a:pt x="1279" y="1224"/>
                  <a:pt x="1354" y="1168"/>
                </a:cubicBezTo>
                <a:cubicBezTo>
                  <a:pt x="1428" y="1094"/>
                  <a:pt x="1539" y="1020"/>
                  <a:pt x="1502" y="908"/>
                </a:cubicBezTo>
                <a:cubicBezTo>
                  <a:pt x="1465" y="797"/>
                  <a:pt x="1484" y="686"/>
                  <a:pt x="1409" y="631"/>
                </a:cubicBezTo>
                <a:cubicBezTo>
                  <a:pt x="1335" y="556"/>
                  <a:pt x="1261" y="501"/>
                  <a:pt x="1335" y="446"/>
                </a:cubicBezTo>
                <a:cubicBezTo>
                  <a:pt x="1391" y="372"/>
                  <a:pt x="1502" y="279"/>
                  <a:pt x="1409" y="223"/>
                </a:cubicBezTo>
                <a:cubicBezTo>
                  <a:pt x="1335" y="167"/>
                  <a:pt x="1243" y="241"/>
                  <a:pt x="1205" y="260"/>
                </a:cubicBezTo>
                <a:cubicBezTo>
                  <a:pt x="1168" y="260"/>
                  <a:pt x="1150" y="279"/>
                  <a:pt x="1113" y="205"/>
                </a:cubicBezTo>
                <a:cubicBezTo>
                  <a:pt x="1076" y="130"/>
                  <a:pt x="1038" y="0"/>
                  <a:pt x="1038" y="0"/>
                </a:cubicBezTo>
                <a:cubicBezTo>
                  <a:pt x="1038" y="0"/>
                  <a:pt x="760" y="19"/>
                  <a:pt x="742" y="38"/>
                </a:cubicBezTo>
                <a:cubicBezTo>
                  <a:pt x="742" y="38"/>
                  <a:pt x="742" y="75"/>
                  <a:pt x="723" y="112"/>
                </a:cubicBezTo>
                <a:cubicBezTo>
                  <a:pt x="705" y="130"/>
                  <a:pt x="705" y="205"/>
                  <a:pt x="705" y="223"/>
                </a:cubicBezTo>
                <a:cubicBezTo>
                  <a:pt x="705" y="241"/>
                  <a:pt x="667" y="241"/>
                  <a:pt x="593" y="241"/>
                </a:cubicBezTo>
                <a:cubicBezTo>
                  <a:pt x="537" y="241"/>
                  <a:pt x="482" y="260"/>
                  <a:pt x="445" y="260"/>
                </a:cubicBezTo>
                <a:cubicBezTo>
                  <a:pt x="426" y="260"/>
                  <a:pt x="315" y="260"/>
                  <a:pt x="278" y="241"/>
                </a:cubicBezTo>
                <a:cubicBezTo>
                  <a:pt x="241" y="241"/>
                  <a:pt x="222" y="223"/>
                  <a:pt x="222" y="223"/>
                </a:cubicBezTo>
                <a:cubicBezTo>
                  <a:pt x="222" y="223"/>
                  <a:pt x="241" y="297"/>
                  <a:pt x="222" y="353"/>
                </a:cubicBezTo>
                <a:cubicBezTo>
                  <a:pt x="204" y="409"/>
                  <a:pt x="204" y="519"/>
                  <a:pt x="166" y="612"/>
                </a:cubicBezTo>
                <a:cubicBezTo>
                  <a:pt x="130" y="686"/>
                  <a:pt x="111" y="742"/>
                  <a:pt x="74" y="742"/>
                </a:cubicBezTo>
                <a:cubicBezTo>
                  <a:pt x="37" y="742"/>
                  <a:pt x="0" y="705"/>
                  <a:pt x="18" y="760"/>
                </a:cubicBezTo>
                <a:cubicBezTo>
                  <a:pt x="37" y="816"/>
                  <a:pt x="74" y="853"/>
                  <a:pt x="74" y="872"/>
                </a:cubicBezTo>
                <a:cubicBezTo>
                  <a:pt x="74" y="890"/>
                  <a:pt x="37" y="890"/>
                  <a:pt x="74" y="927"/>
                </a:cubicBezTo>
                <a:cubicBezTo>
                  <a:pt x="92" y="964"/>
                  <a:pt x="185" y="1131"/>
                  <a:pt x="260" y="1224"/>
                </a:cubicBezTo>
                <a:cubicBezTo>
                  <a:pt x="352" y="1298"/>
                  <a:pt x="445" y="1428"/>
                  <a:pt x="575" y="1484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>
            <a:off x="4300675" y="2661283"/>
            <a:ext cx="355308" cy="432392"/>
          </a:xfrm>
          <a:custGeom>
            <a:rect b="b" l="l" r="r" t="t"/>
            <a:pathLst>
              <a:path extrusionOk="0" h="2281" w="1873">
                <a:moveTo>
                  <a:pt x="1836" y="111"/>
                </a:moveTo>
                <a:lnTo>
                  <a:pt x="1836" y="111"/>
                </a:lnTo>
                <a:cubicBezTo>
                  <a:pt x="1836" y="111"/>
                  <a:pt x="1854" y="74"/>
                  <a:pt x="1706" y="36"/>
                </a:cubicBezTo>
                <a:cubicBezTo>
                  <a:pt x="1558" y="0"/>
                  <a:pt x="1521" y="0"/>
                  <a:pt x="1484" y="74"/>
                </a:cubicBezTo>
                <a:cubicBezTo>
                  <a:pt x="1428" y="129"/>
                  <a:pt x="1410" y="203"/>
                  <a:pt x="1372" y="222"/>
                </a:cubicBezTo>
                <a:cubicBezTo>
                  <a:pt x="1354" y="259"/>
                  <a:pt x="1335" y="296"/>
                  <a:pt x="1335" y="296"/>
                </a:cubicBezTo>
                <a:cubicBezTo>
                  <a:pt x="1280" y="389"/>
                  <a:pt x="1280" y="389"/>
                  <a:pt x="1280" y="389"/>
                </a:cubicBezTo>
                <a:cubicBezTo>
                  <a:pt x="1280" y="389"/>
                  <a:pt x="1261" y="426"/>
                  <a:pt x="1224" y="445"/>
                </a:cubicBezTo>
                <a:cubicBezTo>
                  <a:pt x="1187" y="445"/>
                  <a:pt x="927" y="426"/>
                  <a:pt x="927" y="426"/>
                </a:cubicBezTo>
                <a:cubicBezTo>
                  <a:pt x="463" y="407"/>
                  <a:pt x="463" y="407"/>
                  <a:pt x="463" y="407"/>
                </a:cubicBezTo>
                <a:cubicBezTo>
                  <a:pt x="556" y="648"/>
                  <a:pt x="556" y="648"/>
                  <a:pt x="556" y="648"/>
                </a:cubicBezTo>
                <a:cubicBezTo>
                  <a:pt x="556" y="648"/>
                  <a:pt x="575" y="686"/>
                  <a:pt x="668" y="648"/>
                </a:cubicBezTo>
                <a:cubicBezTo>
                  <a:pt x="742" y="612"/>
                  <a:pt x="816" y="556"/>
                  <a:pt x="872" y="648"/>
                </a:cubicBezTo>
                <a:cubicBezTo>
                  <a:pt x="872" y="648"/>
                  <a:pt x="872" y="723"/>
                  <a:pt x="816" y="779"/>
                </a:cubicBezTo>
                <a:cubicBezTo>
                  <a:pt x="779" y="816"/>
                  <a:pt x="723" y="852"/>
                  <a:pt x="723" y="870"/>
                </a:cubicBezTo>
                <a:cubicBezTo>
                  <a:pt x="723" y="889"/>
                  <a:pt x="742" y="944"/>
                  <a:pt x="798" y="1000"/>
                </a:cubicBezTo>
                <a:cubicBezTo>
                  <a:pt x="853" y="1038"/>
                  <a:pt x="890" y="1112"/>
                  <a:pt x="890" y="1130"/>
                </a:cubicBezTo>
                <a:cubicBezTo>
                  <a:pt x="890" y="1167"/>
                  <a:pt x="927" y="1279"/>
                  <a:pt x="927" y="1297"/>
                </a:cubicBezTo>
                <a:cubicBezTo>
                  <a:pt x="927" y="1297"/>
                  <a:pt x="964" y="1371"/>
                  <a:pt x="909" y="1445"/>
                </a:cubicBezTo>
                <a:cubicBezTo>
                  <a:pt x="853" y="1520"/>
                  <a:pt x="760" y="1594"/>
                  <a:pt x="760" y="1594"/>
                </a:cubicBezTo>
                <a:cubicBezTo>
                  <a:pt x="760" y="1594"/>
                  <a:pt x="704" y="1631"/>
                  <a:pt x="630" y="1557"/>
                </a:cubicBezTo>
                <a:cubicBezTo>
                  <a:pt x="575" y="1501"/>
                  <a:pt x="445" y="1427"/>
                  <a:pt x="445" y="1427"/>
                </a:cubicBezTo>
                <a:cubicBezTo>
                  <a:pt x="445" y="1427"/>
                  <a:pt x="427" y="1409"/>
                  <a:pt x="408" y="1427"/>
                </a:cubicBezTo>
                <a:cubicBezTo>
                  <a:pt x="389" y="1445"/>
                  <a:pt x="241" y="1575"/>
                  <a:pt x="222" y="1594"/>
                </a:cubicBezTo>
                <a:cubicBezTo>
                  <a:pt x="204" y="1594"/>
                  <a:pt x="167" y="1631"/>
                  <a:pt x="204" y="1650"/>
                </a:cubicBezTo>
                <a:cubicBezTo>
                  <a:pt x="241" y="1668"/>
                  <a:pt x="297" y="1742"/>
                  <a:pt x="278" y="1780"/>
                </a:cubicBezTo>
                <a:cubicBezTo>
                  <a:pt x="278" y="1798"/>
                  <a:pt x="315" y="1854"/>
                  <a:pt x="222" y="1872"/>
                </a:cubicBezTo>
                <a:cubicBezTo>
                  <a:pt x="222" y="1872"/>
                  <a:pt x="185" y="1835"/>
                  <a:pt x="148" y="1835"/>
                </a:cubicBezTo>
                <a:cubicBezTo>
                  <a:pt x="130" y="1816"/>
                  <a:pt x="74" y="1816"/>
                  <a:pt x="56" y="1816"/>
                </a:cubicBezTo>
                <a:cubicBezTo>
                  <a:pt x="37" y="1816"/>
                  <a:pt x="18" y="1835"/>
                  <a:pt x="0" y="1891"/>
                </a:cubicBezTo>
                <a:cubicBezTo>
                  <a:pt x="0" y="1891"/>
                  <a:pt x="111" y="2002"/>
                  <a:pt x="130" y="2021"/>
                </a:cubicBezTo>
                <a:cubicBezTo>
                  <a:pt x="148" y="2057"/>
                  <a:pt x="185" y="2095"/>
                  <a:pt x="204" y="2187"/>
                </a:cubicBezTo>
                <a:cubicBezTo>
                  <a:pt x="241" y="2262"/>
                  <a:pt x="241" y="2280"/>
                  <a:pt x="241" y="2280"/>
                </a:cubicBezTo>
                <a:cubicBezTo>
                  <a:pt x="241" y="2280"/>
                  <a:pt x="297" y="2262"/>
                  <a:pt x="333" y="2206"/>
                </a:cubicBezTo>
                <a:cubicBezTo>
                  <a:pt x="371" y="2169"/>
                  <a:pt x="371" y="2095"/>
                  <a:pt x="482" y="2095"/>
                </a:cubicBezTo>
                <a:cubicBezTo>
                  <a:pt x="593" y="2095"/>
                  <a:pt x="723" y="2095"/>
                  <a:pt x="760" y="2076"/>
                </a:cubicBezTo>
                <a:cubicBezTo>
                  <a:pt x="816" y="2057"/>
                  <a:pt x="983" y="2002"/>
                  <a:pt x="1057" y="1928"/>
                </a:cubicBezTo>
                <a:cubicBezTo>
                  <a:pt x="1113" y="1854"/>
                  <a:pt x="1131" y="1891"/>
                  <a:pt x="1187" y="1816"/>
                </a:cubicBezTo>
                <a:cubicBezTo>
                  <a:pt x="1224" y="1761"/>
                  <a:pt x="1205" y="1668"/>
                  <a:pt x="1243" y="1612"/>
                </a:cubicBezTo>
                <a:cubicBezTo>
                  <a:pt x="1280" y="1557"/>
                  <a:pt x="1335" y="1483"/>
                  <a:pt x="1335" y="1427"/>
                </a:cubicBezTo>
                <a:cubicBezTo>
                  <a:pt x="1335" y="1371"/>
                  <a:pt x="1335" y="1315"/>
                  <a:pt x="1391" y="1260"/>
                </a:cubicBezTo>
                <a:cubicBezTo>
                  <a:pt x="1465" y="1204"/>
                  <a:pt x="1540" y="1149"/>
                  <a:pt x="1595" y="1093"/>
                </a:cubicBezTo>
                <a:cubicBezTo>
                  <a:pt x="1632" y="1038"/>
                  <a:pt x="1687" y="926"/>
                  <a:pt x="1687" y="889"/>
                </a:cubicBezTo>
                <a:cubicBezTo>
                  <a:pt x="1687" y="853"/>
                  <a:pt x="1724" y="556"/>
                  <a:pt x="1742" y="500"/>
                </a:cubicBezTo>
                <a:cubicBezTo>
                  <a:pt x="1761" y="445"/>
                  <a:pt x="1872" y="222"/>
                  <a:pt x="1872" y="203"/>
                </a:cubicBezTo>
                <a:cubicBezTo>
                  <a:pt x="1872" y="185"/>
                  <a:pt x="1836" y="111"/>
                  <a:pt x="1836" y="111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4345820" y="2583501"/>
            <a:ext cx="897045" cy="886532"/>
          </a:xfrm>
          <a:custGeom>
            <a:rect b="b" l="l" r="r" t="t"/>
            <a:pathLst>
              <a:path extrusionOk="0" h="4675" w="4730">
                <a:moveTo>
                  <a:pt x="204" y="2819"/>
                </a:moveTo>
                <a:lnTo>
                  <a:pt x="204" y="2819"/>
                </a:lnTo>
                <a:cubicBezTo>
                  <a:pt x="204" y="2819"/>
                  <a:pt x="482" y="2782"/>
                  <a:pt x="668" y="2801"/>
                </a:cubicBezTo>
                <a:cubicBezTo>
                  <a:pt x="872" y="2801"/>
                  <a:pt x="1076" y="2782"/>
                  <a:pt x="1113" y="2819"/>
                </a:cubicBezTo>
                <a:cubicBezTo>
                  <a:pt x="1150" y="2875"/>
                  <a:pt x="1243" y="2912"/>
                  <a:pt x="1224" y="3005"/>
                </a:cubicBezTo>
                <a:cubicBezTo>
                  <a:pt x="1224" y="3097"/>
                  <a:pt x="1243" y="3227"/>
                  <a:pt x="1373" y="3264"/>
                </a:cubicBezTo>
                <a:cubicBezTo>
                  <a:pt x="1483" y="3320"/>
                  <a:pt x="1650" y="3376"/>
                  <a:pt x="1724" y="3302"/>
                </a:cubicBezTo>
                <a:cubicBezTo>
                  <a:pt x="1817" y="3246"/>
                  <a:pt x="1947" y="3060"/>
                  <a:pt x="2114" y="3153"/>
                </a:cubicBezTo>
                <a:cubicBezTo>
                  <a:pt x="2299" y="3246"/>
                  <a:pt x="2262" y="3208"/>
                  <a:pt x="2337" y="3208"/>
                </a:cubicBezTo>
                <a:cubicBezTo>
                  <a:pt x="2392" y="3208"/>
                  <a:pt x="2503" y="3246"/>
                  <a:pt x="2448" y="3413"/>
                </a:cubicBezTo>
                <a:cubicBezTo>
                  <a:pt x="2392" y="3561"/>
                  <a:pt x="2373" y="3617"/>
                  <a:pt x="2448" y="3747"/>
                </a:cubicBezTo>
                <a:cubicBezTo>
                  <a:pt x="2522" y="3876"/>
                  <a:pt x="2429" y="3914"/>
                  <a:pt x="2466" y="3988"/>
                </a:cubicBezTo>
                <a:cubicBezTo>
                  <a:pt x="2522" y="4062"/>
                  <a:pt x="2689" y="4006"/>
                  <a:pt x="2819" y="4025"/>
                </a:cubicBezTo>
                <a:cubicBezTo>
                  <a:pt x="2930" y="4044"/>
                  <a:pt x="3060" y="4080"/>
                  <a:pt x="3208" y="4173"/>
                </a:cubicBezTo>
                <a:cubicBezTo>
                  <a:pt x="3356" y="4266"/>
                  <a:pt x="3301" y="4285"/>
                  <a:pt x="3486" y="4303"/>
                </a:cubicBezTo>
                <a:cubicBezTo>
                  <a:pt x="3672" y="4340"/>
                  <a:pt x="3746" y="4303"/>
                  <a:pt x="3857" y="4396"/>
                </a:cubicBezTo>
                <a:cubicBezTo>
                  <a:pt x="3987" y="4470"/>
                  <a:pt x="4210" y="4674"/>
                  <a:pt x="4247" y="4637"/>
                </a:cubicBezTo>
                <a:cubicBezTo>
                  <a:pt x="4303" y="4600"/>
                  <a:pt x="4507" y="4544"/>
                  <a:pt x="4358" y="4433"/>
                </a:cubicBezTo>
                <a:cubicBezTo>
                  <a:pt x="4210" y="4303"/>
                  <a:pt x="4117" y="4415"/>
                  <a:pt x="4043" y="4321"/>
                </a:cubicBezTo>
                <a:cubicBezTo>
                  <a:pt x="3950" y="4229"/>
                  <a:pt x="3987" y="4155"/>
                  <a:pt x="3969" y="4080"/>
                </a:cubicBezTo>
                <a:cubicBezTo>
                  <a:pt x="3950" y="4006"/>
                  <a:pt x="3950" y="3784"/>
                  <a:pt x="4006" y="3635"/>
                </a:cubicBezTo>
                <a:cubicBezTo>
                  <a:pt x="4043" y="3487"/>
                  <a:pt x="4006" y="3468"/>
                  <a:pt x="4192" y="3468"/>
                </a:cubicBezTo>
                <a:cubicBezTo>
                  <a:pt x="4358" y="3487"/>
                  <a:pt x="4599" y="3487"/>
                  <a:pt x="4599" y="3487"/>
                </a:cubicBezTo>
                <a:cubicBezTo>
                  <a:pt x="4599" y="3487"/>
                  <a:pt x="4618" y="3302"/>
                  <a:pt x="4525" y="3116"/>
                </a:cubicBezTo>
                <a:cubicBezTo>
                  <a:pt x="4414" y="2931"/>
                  <a:pt x="4377" y="2819"/>
                  <a:pt x="4303" y="2671"/>
                </a:cubicBezTo>
                <a:cubicBezTo>
                  <a:pt x="4247" y="2522"/>
                  <a:pt x="4192" y="2485"/>
                  <a:pt x="4247" y="2448"/>
                </a:cubicBezTo>
                <a:cubicBezTo>
                  <a:pt x="4303" y="2392"/>
                  <a:pt x="4358" y="2244"/>
                  <a:pt x="4284" y="2114"/>
                </a:cubicBezTo>
                <a:cubicBezTo>
                  <a:pt x="4228" y="1984"/>
                  <a:pt x="4192" y="1984"/>
                  <a:pt x="4192" y="1929"/>
                </a:cubicBezTo>
                <a:cubicBezTo>
                  <a:pt x="4210" y="1854"/>
                  <a:pt x="4228" y="1818"/>
                  <a:pt x="4284" y="1762"/>
                </a:cubicBezTo>
                <a:cubicBezTo>
                  <a:pt x="4340" y="1706"/>
                  <a:pt x="4266" y="1688"/>
                  <a:pt x="4303" y="1558"/>
                </a:cubicBezTo>
                <a:cubicBezTo>
                  <a:pt x="4340" y="1428"/>
                  <a:pt x="4377" y="1317"/>
                  <a:pt x="4377" y="1279"/>
                </a:cubicBezTo>
                <a:cubicBezTo>
                  <a:pt x="4377" y="1243"/>
                  <a:pt x="4655" y="909"/>
                  <a:pt x="4692" y="780"/>
                </a:cubicBezTo>
                <a:cubicBezTo>
                  <a:pt x="4729" y="631"/>
                  <a:pt x="4711" y="427"/>
                  <a:pt x="4599" y="315"/>
                </a:cubicBezTo>
                <a:cubicBezTo>
                  <a:pt x="4469" y="204"/>
                  <a:pt x="4414" y="223"/>
                  <a:pt x="4303" y="204"/>
                </a:cubicBezTo>
                <a:cubicBezTo>
                  <a:pt x="4173" y="186"/>
                  <a:pt x="4117" y="260"/>
                  <a:pt x="4006" y="149"/>
                </a:cubicBezTo>
                <a:cubicBezTo>
                  <a:pt x="3913" y="56"/>
                  <a:pt x="3839" y="0"/>
                  <a:pt x="3839" y="0"/>
                </a:cubicBezTo>
                <a:cubicBezTo>
                  <a:pt x="3839" y="0"/>
                  <a:pt x="3264" y="19"/>
                  <a:pt x="3115" y="19"/>
                </a:cubicBezTo>
                <a:cubicBezTo>
                  <a:pt x="2985" y="38"/>
                  <a:pt x="2744" y="56"/>
                  <a:pt x="2689" y="112"/>
                </a:cubicBezTo>
                <a:cubicBezTo>
                  <a:pt x="2633" y="167"/>
                  <a:pt x="2652" y="279"/>
                  <a:pt x="2540" y="297"/>
                </a:cubicBezTo>
                <a:cubicBezTo>
                  <a:pt x="2448" y="297"/>
                  <a:pt x="2540" y="297"/>
                  <a:pt x="2448" y="297"/>
                </a:cubicBezTo>
                <a:cubicBezTo>
                  <a:pt x="2355" y="315"/>
                  <a:pt x="2392" y="297"/>
                  <a:pt x="2299" y="260"/>
                </a:cubicBezTo>
                <a:cubicBezTo>
                  <a:pt x="2207" y="223"/>
                  <a:pt x="2114" y="241"/>
                  <a:pt x="2077" y="223"/>
                </a:cubicBezTo>
                <a:cubicBezTo>
                  <a:pt x="2040" y="186"/>
                  <a:pt x="1984" y="74"/>
                  <a:pt x="1891" y="74"/>
                </a:cubicBezTo>
                <a:cubicBezTo>
                  <a:pt x="1817" y="74"/>
                  <a:pt x="1761" y="56"/>
                  <a:pt x="1743" y="112"/>
                </a:cubicBezTo>
                <a:cubicBezTo>
                  <a:pt x="1706" y="167"/>
                  <a:pt x="1631" y="204"/>
                  <a:pt x="1613" y="204"/>
                </a:cubicBezTo>
                <a:cubicBezTo>
                  <a:pt x="1576" y="204"/>
                  <a:pt x="1557" y="260"/>
                  <a:pt x="1557" y="334"/>
                </a:cubicBezTo>
                <a:cubicBezTo>
                  <a:pt x="1557" y="409"/>
                  <a:pt x="1595" y="520"/>
                  <a:pt x="1595" y="520"/>
                </a:cubicBezTo>
                <a:cubicBezTo>
                  <a:pt x="1631" y="612"/>
                  <a:pt x="1631" y="612"/>
                  <a:pt x="1631" y="612"/>
                </a:cubicBezTo>
                <a:cubicBezTo>
                  <a:pt x="1520" y="872"/>
                  <a:pt x="1520" y="872"/>
                  <a:pt x="1520" y="872"/>
                </a:cubicBezTo>
                <a:cubicBezTo>
                  <a:pt x="1520" y="872"/>
                  <a:pt x="1483" y="946"/>
                  <a:pt x="1465" y="1151"/>
                </a:cubicBezTo>
                <a:cubicBezTo>
                  <a:pt x="1446" y="1317"/>
                  <a:pt x="1446" y="1317"/>
                  <a:pt x="1446" y="1317"/>
                </a:cubicBezTo>
                <a:cubicBezTo>
                  <a:pt x="1446" y="1317"/>
                  <a:pt x="1391" y="1447"/>
                  <a:pt x="1354" y="1502"/>
                </a:cubicBezTo>
                <a:cubicBezTo>
                  <a:pt x="1299" y="1539"/>
                  <a:pt x="1205" y="1632"/>
                  <a:pt x="1205" y="1632"/>
                </a:cubicBezTo>
                <a:cubicBezTo>
                  <a:pt x="1205" y="1632"/>
                  <a:pt x="1113" y="1688"/>
                  <a:pt x="1113" y="1743"/>
                </a:cubicBezTo>
                <a:cubicBezTo>
                  <a:pt x="1094" y="1818"/>
                  <a:pt x="1113" y="1873"/>
                  <a:pt x="1076" y="1910"/>
                </a:cubicBezTo>
                <a:cubicBezTo>
                  <a:pt x="1057" y="1929"/>
                  <a:pt x="983" y="2059"/>
                  <a:pt x="983" y="2095"/>
                </a:cubicBezTo>
                <a:cubicBezTo>
                  <a:pt x="983" y="2114"/>
                  <a:pt x="983" y="2225"/>
                  <a:pt x="928" y="2244"/>
                </a:cubicBezTo>
                <a:cubicBezTo>
                  <a:pt x="872" y="2281"/>
                  <a:pt x="834" y="2318"/>
                  <a:pt x="816" y="2337"/>
                </a:cubicBezTo>
                <a:cubicBezTo>
                  <a:pt x="798" y="2355"/>
                  <a:pt x="705" y="2411"/>
                  <a:pt x="649" y="2430"/>
                </a:cubicBezTo>
                <a:cubicBezTo>
                  <a:pt x="612" y="2448"/>
                  <a:pt x="482" y="2504"/>
                  <a:pt x="482" y="2504"/>
                </a:cubicBezTo>
                <a:cubicBezTo>
                  <a:pt x="278" y="2485"/>
                  <a:pt x="278" y="2485"/>
                  <a:pt x="278" y="2485"/>
                </a:cubicBezTo>
                <a:cubicBezTo>
                  <a:pt x="186" y="2504"/>
                  <a:pt x="186" y="2504"/>
                  <a:pt x="186" y="2504"/>
                </a:cubicBezTo>
                <a:cubicBezTo>
                  <a:pt x="186" y="2504"/>
                  <a:pt x="148" y="2522"/>
                  <a:pt x="130" y="2541"/>
                </a:cubicBezTo>
                <a:cubicBezTo>
                  <a:pt x="111" y="2578"/>
                  <a:pt x="111" y="2615"/>
                  <a:pt x="74" y="2634"/>
                </a:cubicBezTo>
                <a:cubicBezTo>
                  <a:pt x="37" y="2671"/>
                  <a:pt x="0" y="2689"/>
                  <a:pt x="0" y="2689"/>
                </a:cubicBezTo>
                <a:cubicBezTo>
                  <a:pt x="0" y="2689"/>
                  <a:pt x="37" y="2782"/>
                  <a:pt x="92" y="2801"/>
                </a:cubicBezTo>
                <a:cubicBezTo>
                  <a:pt x="148" y="2801"/>
                  <a:pt x="204" y="2819"/>
                  <a:pt x="204" y="2819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328264" y="3111237"/>
            <a:ext cx="594412" cy="583775"/>
          </a:xfrm>
          <a:custGeom>
            <a:rect b="b" l="l" r="r" t="t"/>
            <a:pathLst>
              <a:path extrusionOk="0" h="3080" w="3135">
                <a:moveTo>
                  <a:pt x="2763" y="2968"/>
                </a:moveTo>
                <a:lnTo>
                  <a:pt x="2763" y="2968"/>
                </a:lnTo>
                <a:cubicBezTo>
                  <a:pt x="2763" y="2968"/>
                  <a:pt x="2689" y="3042"/>
                  <a:pt x="2522" y="3042"/>
                </a:cubicBezTo>
                <a:cubicBezTo>
                  <a:pt x="2355" y="3042"/>
                  <a:pt x="2300" y="3079"/>
                  <a:pt x="2170" y="3042"/>
                </a:cubicBezTo>
                <a:cubicBezTo>
                  <a:pt x="2040" y="2987"/>
                  <a:pt x="1743" y="2894"/>
                  <a:pt x="1558" y="2857"/>
                </a:cubicBezTo>
                <a:cubicBezTo>
                  <a:pt x="1354" y="2838"/>
                  <a:pt x="853" y="2894"/>
                  <a:pt x="686" y="2875"/>
                </a:cubicBezTo>
                <a:cubicBezTo>
                  <a:pt x="538" y="2857"/>
                  <a:pt x="464" y="2820"/>
                  <a:pt x="371" y="2801"/>
                </a:cubicBezTo>
                <a:cubicBezTo>
                  <a:pt x="279" y="2782"/>
                  <a:pt x="149" y="2857"/>
                  <a:pt x="111" y="2875"/>
                </a:cubicBezTo>
                <a:cubicBezTo>
                  <a:pt x="74" y="2894"/>
                  <a:pt x="0" y="2894"/>
                  <a:pt x="19" y="2727"/>
                </a:cubicBezTo>
                <a:cubicBezTo>
                  <a:pt x="19" y="2560"/>
                  <a:pt x="74" y="2040"/>
                  <a:pt x="167" y="1929"/>
                </a:cubicBezTo>
                <a:cubicBezTo>
                  <a:pt x="260" y="1836"/>
                  <a:pt x="408" y="1707"/>
                  <a:pt x="464" y="1614"/>
                </a:cubicBezTo>
                <a:cubicBezTo>
                  <a:pt x="538" y="1521"/>
                  <a:pt x="482" y="1373"/>
                  <a:pt x="501" y="1317"/>
                </a:cubicBezTo>
                <a:cubicBezTo>
                  <a:pt x="538" y="1280"/>
                  <a:pt x="575" y="1317"/>
                  <a:pt x="520" y="1243"/>
                </a:cubicBezTo>
                <a:cubicBezTo>
                  <a:pt x="464" y="1168"/>
                  <a:pt x="390" y="1020"/>
                  <a:pt x="390" y="891"/>
                </a:cubicBezTo>
                <a:cubicBezTo>
                  <a:pt x="390" y="761"/>
                  <a:pt x="408" y="668"/>
                  <a:pt x="390" y="538"/>
                </a:cubicBezTo>
                <a:cubicBezTo>
                  <a:pt x="371" y="408"/>
                  <a:pt x="223" y="149"/>
                  <a:pt x="223" y="111"/>
                </a:cubicBezTo>
                <a:cubicBezTo>
                  <a:pt x="223" y="74"/>
                  <a:pt x="297" y="37"/>
                  <a:pt x="297" y="37"/>
                </a:cubicBezTo>
                <a:cubicBezTo>
                  <a:pt x="631" y="0"/>
                  <a:pt x="631" y="0"/>
                  <a:pt x="631" y="0"/>
                </a:cubicBezTo>
                <a:cubicBezTo>
                  <a:pt x="631" y="0"/>
                  <a:pt x="1021" y="19"/>
                  <a:pt x="1057" y="19"/>
                </a:cubicBezTo>
                <a:cubicBezTo>
                  <a:pt x="1095" y="19"/>
                  <a:pt x="1169" y="19"/>
                  <a:pt x="1206" y="37"/>
                </a:cubicBezTo>
                <a:cubicBezTo>
                  <a:pt x="1243" y="74"/>
                  <a:pt x="1317" y="130"/>
                  <a:pt x="1317" y="149"/>
                </a:cubicBezTo>
                <a:cubicBezTo>
                  <a:pt x="1317" y="149"/>
                  <a:pt x="1317" y="185"/>
                  <a:pt x="1317" y="223"/>
                </a:cubicBezTo>
                <a:cubicBezTo>
                  <a:pt x="1317" y="260"/>
                  <a:pt x="1317" y="371"/>
                  <a:pt x="1392" y="445"/>
                </a:cubicBezTo>
                <a:cubicBezTo>
                  <a:pt x="1392" y="445"/>
                  <a:pt x="1502" y="520"/>
                  <a:pt x="1650" y="556"/>
                </a:cubicBezTo>
                <a:cubicBezTo>
                  <a:pt x="1650" y="556"/>
                  <a:pt x="1762" y="575"/>
                  <a:pt x="1799" y="538"/>
                </a:cubicBezTo>
                <a:cubicBezTo>
                  <a:pt x="1854" y="501"/>
                  <a:pt x="1965" y="371"/>
                  <a:pt x="2021" y="371"/>
                </a:cubicBezTo>
                <a:cubicBezTo>
                  <a:pt x="2077" y="352"/>
                  <a:pt x="2114" y="334"/>
                  <a:pt x="2188" y="371"/>
                </a:cubicBezTo>
                <a:cubicBezTo>
                  <a:pt x="2262" y="408"/>
                  <a:pt x="2355" y="445"/>
                  <a:pt x="2374" y="445"/>
                </a:cubicBezTo>
                <a:cubicBezTo>
                  <a:pt x="2392" y="445"/>
                  <a:pt x="2448" y="390"/>
                  <a:pt x="2522" y="445"/>
                </a:cubicBezTo>
                <a:cubicBezTo>
                  <a:pt x="2596" y="501"/>
                  <a:pt x="2541" y="612"/>
                  <a:pt x="2541" y="631"/>
                </a:cubicBezTo>
                <a:cubicBezTo>
                  <a:pt x="2541" y="631"/>
                  <a:pt x="2485" y="761"/>
                  <a:pt x="2504" y="816"/>
                </a:cubicBezTo>
                <a:cubicBezTo>
                  <a:pt x="2504" y="872"/>
                  <a:pt x="2522" y="909"/>
                  <a:pt x="2541" y="965"/>
                </a:cubicBezTo>
                <a:cubicBezTo>
                  <a:pt x="2559" y="1020"/>
                  <a:pt x="2578" y="1057"/>
                  <a:pt x="2559" y="1113"/>
                </a:cubicBezTo>
                <a:cubicBezTo>
                  <a:pt x="2541" y="1168"/>
                  <a:pt x="2541" y="1224"/>
                  <a:pt x="2596" y="1224"/>
                </a:cubicBezTo>
                <a:cubicBezTo>
                  <a:pt x="2633" y="1243"/>
                  <a:pt x="2689" y="1243"/>
                  <a:pt x="2763" y="1243"/>
                </a:cubicBezTo>
                <a:cubicBezTo>
                  <a:pt x="2837" y="1262"/>
                  <a:pt x="2912" y="1243"/>
                  <a:pt x="3023" y="1280"/>
                </a:cubicBezTo>
                <a:cubicBezTo>
                  <a:pt x="3134" y="1298"/>
                  <a:pt x="3078" y="1262"/>
                  <a:pt x="3060" y="1317"/>
                </a:cubicBezTo>
                <a:cubicBezTo>
                  <a:pt x="3023" y="1373"/>
                  <a:pt x="3023" y="1503"/>
                  <a:pt x="3004" y="1577"/>
                </a:cubicBezTo>
                <a:cubicBezTo>
                  <a:pt x="3004" y="1651"/>
                  <a:pt x="3042" y="1781"/>
                  <a:pt x="2967" y="1781"/>
                </a:cubicBezTo>
                <a:cubicBezTo>
                  <a:pt x="2912" y="1799"/>
                  <a:pt x="2875" y="1781"/>
                  <a:pt x="2745" y="1781"/>
                </a:cubicBezTo>
                <a:cubicBezTo>
                  <a:pt x="2615" y="1799"/>
                  <a:pt x="2559" y="1744"/>
                  <a:pt x="2522" y="1799"/>
                </a:cubicBezTo>
                <a:cubicBezTo>
                  <a:pt x="2485" y="1855"/>
                  <a:pt x="2504" y="2059"/>
                  <a:pt x="2504" y="2133"/>
                </a:cubicBezTo>
                <a:cubicBezTo>
                  <a:pt x="2504" y="2207"/>
                  <a:pt x="2522" y="2411"/>
                  <a:pt x="2504" y="2467"/>
                </a:cubicBezTo>
                <a:cubicBezTo>
                  <a:pt x="2466" y="2523"/>
                  <a:pt x="2504" y="2597"/>
                  <a:pt x="2522" y="2616"/>
                </a:cubicBezTo>
                <a:cubicBezTo>
                  <a:pt x="2559" y="2652"/>
                  <a:pt x="2652" y="2782"/>
                  <a:pt x="2689" y="2820"/>
                </a:cubicBezTo>
                <a:cubicBezTo>
                  <a:pt x="2726" y="2875"/>
                  <a:pt x="2819" y="2931"/>
                  <a:pt x="2763" y="2968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4328264" y="3638970"/>
            <a:ext cx="615307" cy="587954"/>
          </a:xfrm>
          <a:custGeom>
            <a:rect b="b" l="l" r="r" t="t"/>
            <a:pathLst>
              <a:path extrusionOk="0" h="3100" w="3247">
                <a:moveTo>
                  <a:pt x="983" y="3043"/>
                </a:moveTo>
                <a:lnTo>
                  <a:pt x="983" y="3043"/>
                </a:lnTo>
                <a:cubicBezTo>
                  <a:pt x="983" y="3043"/>
                  <a:pt x="983" y="2876"/>
                  <a:pt x="1057" y="2894"/>
                </a:cubicBezTo>
                <a:cubicBezTo>
                  <a:pt x="1150" y="2894"/>
                  <a:pt x="1169" y="2894"/>
                  <a:pt x="1224" y="2969"/>
                </a:cubicBezTo>
                <a:cubicBezTo>
                  <a:pt x="1280" y="3024"/>
                  <a:pt x="1224" y="3024"/>
                  <a:pt x="1336" y="3061"/>
                </a:cubicBezTo>
                <a:cubicBezTo>
                  <a:pt x="1466" y="3099"/>
                  <a:pt x="1410" y="3080"/>
                  <a:pt x="1520" y="3080"/>
                </a:cubicBezTo>
                <a:cubicBezTo>
                  <a:pt x="1650" y="3080"/>
                  <a:pt x="1762" y="3099"/>
                  <a:pt x="1799" y="3043"/>
                </a:cubicBezTo>
                <a:cubicBezTo>
                  <a:pt x="1817" y="2969"/>
                  <a:pt x="1854" y="2764"/>
                  <a:pt x="1836" y="2653"/>
                </a:cubicBezTo>
                <a:cubicBezTo>
                  <a:pt x="1836" y="2523"/>
                  <a:pt x="1854" y="2171"/>
                  <a:pt x="1854" y="2097"/>
                </a:cubicBezTo>
                <a:cubicBezTo>
                  <a:pt x="1854" y="2004"/>
                  <a:pt x="1873" y="1354"/>
                  <a:pt x="1873" y="1318"/>
                </a:cubicBezTo>
                <a:cubicBezTo>
                  <a:pt x="1873" y="1280"/>
                  <a:pt x="1854" y="1206"/>
                  <a:pt x="1947" y="1225"/>
                </a:cubicBezTo>
                <a:cubicBezTo>
                  <a:pt x="2021" y="1225"/>
                  <a:pt x="2114" y="1280"/>
                  <a:pt x="2133" y="1188"/>
                </a:cubicBezTo>
                <a:cubicBezTo>
                  <a:pt x="2151" y="1095"/>
                  <a:pt x="2170" y="817"/>
                  <a:pt x="2170" y="761"/>
                </a:cubicBezTo>
                <a:cubicBezTo>
                  <a:pt x="2170" y="706"/>
                  <a:pt x="2133" y="464"/>
                  <a:pt x="2170" y="409"/>
                </a:cubicBezTo>
                <a:cubicBezTo>
                  <a:pt x="2207" y="353"/>
                  <a:pt x="2374" y="316"/>
                  <a:pt x="2430" y="316"/>
                </a:cubicBezTo>
                <a:cubicBezTo>
                  <a:pt x="2504" y="316"/>
                  <a:pt x="2707" y="260"/>
                  <a:pt x="2763" y="297"/>
                </a:cubicBezTo>
                <a:cubicBezTo>
                  <a:pt x="2819" y="353"/>
                  <a:pt x="2837" y="409"/>
                  <a:pt x="2912" y="353"/>
                </a:cubicBezTo>
                <a:cubicBezTo>
                  <a:pt x="2986" y="316"/>
                  <a:pt x="2949" y="297"/>
                  <a:pt x="3023" y="260"/>
                </a:cubicBezTo>
                <a:cubicBezTo>
                  <a:pt x="3097" y="241"/>
                  <a:pt x="3153" y="241"/>
                  <a:pt x="3190" y="241"/>
                </a:cubicBezTo>
                <a:cubicBezTo>
                  <a:pt x="3227" y="223"/>
                  <a:pt x="3246" y="186"/>
                  <a:pt x="3227" y="167"/>
                </a:cubicBezTo>
                <a:cubicBezTo>
                  <a:pt x="3208" y="167"/>
                  <a:pt x="3097" y="149"/>
                  <a:pt x="3042" y="149"/>
                </a:cubicBezTo>
                <a:cubicBezTo>
                  <a:pt x="2986" y="149"/>
                  <a:pt x="2986" y="149"/>
                  <a:pt x="2986" y="149"/>
                </a:cubicBezTo>
                <a:cubicBezTo>
                  <a:pt x="2986" y="149"/>
                  <a:pt x="2949" y="130"/>
                  <a:pt x="2912" y="149"/>
                </a:cubicBezTo>
                <a:cubicBezTo>
                  <a:pt x="2893" y="167"/>
                  <a:pt x="2801" y="167"/>
                  <a:pt x="2801" y="167"/>
                </a:cubicBezTo>
                <a:lnTo>
                  <a:pt x="2782" y="167"/>
                </a:lnTo>
                <a:cubicBezTo>
                  <a:pt x="2763" y="186"/>
                  <a:pt x="2726" y="205"/>
                  <a:pt x="2707" y="223"/>
                </a:cubicBezTo>
                <a:cubicBezTo>
                  <a:pt x="2671" y="241"/>
                  <a:pt x="2596" y="260"/>
                  <a:pt x="2541" y="260"/>
                </a:cubicBezTo>
                <a:cubicBezTo>
                  <a:pt x="2485" y="260"/>
                  <a:pt x="2411" y="260"/>
                  <a:pt x="2355" y="279"/>
                </a:cubicBezTo>
                <a:cubicBezTo>
                  <a:pt x="2300" y="279"/>
                  <a:pt x="2188" y="279"/>
                  <a:pt x="2151" y="260"/>
                </a:cubicBezTo>
                <a:cubicBezTo>
                  <a:pt x="2133" y="223"/>
                  <a:pt x="1836" y="149"/>
                  <a:pt x="1836" y="149"/>
                </a:cubicBezTo>
                <a:cubicBezTo>
                  <a:pt x="1576" y="93"/>
                  <a:pt x="1576" y="93"/>
                  <a:pt x="1576" y="93"/>
                </a:cubicBezTo>
                <a:cubicBezTo>
                  <a:pt x="1576" y="93"/>
                  <a:pt x="1354" y="56"/>
                  <a:pt x="1150" y="75"/>
                </a:cubicBezTo>
                <a:cubicBezTo>
                  <a:pt x="965" y="93"/>
                  <a:pt x="705" y="93"/>
                  <a:pt x="705" y="93"/>
                </a:cubicBezTo>
                <a:cubicBezTo>
                  <a:pt x="705" y="93"/>
                  <a:pt x="501" y="56"/>
                  <a:pt x="427" y="38"/>
                </a:cubicBezTo>
                <a:cubicBezTo>
                  <a:pt x="334" y="0"/>
                  <a:pt x="260" y="19"/>
                  <a:pt x="241" y="19"/>
                </a:cubicBezTo>
                <a:cubicBezTo>
                  <a:pt x="223" y="38"/>
                  <a:pt x="93" y="93"/>
                  <a:pt x="93" y="93"/>
                </a:cubicBezTo>
                <a:cubicBezTo>
                  <a:pt x="93" y="93"/>
                  <a:pt x="111" y="93"/>
                  <a:pt x="74" y="130"/>
                </a:cubicBezTo>
                <a:cubicBezTo>
                  <a:pt x="37" y="167"/>
                  <a:pt x="0" y="223"/>
                  <a:pt x="19" y="279"/>
                </a:cubicBezTo>
                <a:cubicBezTo>
                  <a:pt x="19" y="335"/>
                  <a:pt x="19" y="409"/>
                  <a:pt x="93" y="483"/>
                </a:cubicBezTo>
                <a:cubicBezTo>
                  <a:pt x="185" y="557"/>
                  <a:pt x="241" y="594"/>
                  <a:pt x="260" y="668"/>
                </a:cubicBezTo>
                <a:cubicBezTo>
                  <a:pt x="279" y="724"/>
                  <a:pt x="315" y="798"/>
                  <a:pt x="315" y="872"/>
                </a:cubicBezTo>
                <a:cubicBezTo>
                  <a:pt x="334" y="947"/>
                  <a:pt x="371" y="983"/>
                  <a:pt x="427" y="1058"/>
                </a:cubicBezTo>
                <a:cubicBezTo>
                  <a:pt x="482" y="1132"/>
                  <a:pt x="538" y="1243"/>
                  <a:pt x="556" y="1318"/>
                </a:cubicBezTo>
                <a:cubicBezTo>
                  <a:pt x="594" y="1392"/>
                  <a:pt x="594" y="1559"/>
                  <a:pt x="575" y="1633"/>
                </a:cubicBezTo>
                <a:cubicBezTo>
                  <a:pt x="575" y="1707"/>
                  <a:pt x="668" y="2078"/>
                  <a:pt x="686" y="2134"/>
                </a:cubicBezTo>
                <a:cubicBezTo>
                  <a:pt x="724" y="2190"/>
                  <a:pt x="761" y="2301"/>
                  <a:pt x="761" y="2505"/>
                </a:cubicBezTo>
                <a:cubicBezTo>
                  <a:pt x="761" y="2709"/>
                  <a:pt x="779" y="2839"/>
                  <a:pt x="853" y="2913"/>
                </a:cubicBezTo>
                <a:cubicBezTo>
                  <a:pt x="909" y="2969"/>
                  <a:pt x="965" y="3043"/>
                  <a:pt x="983" y="3043"/>
                </a:cubicBezTo>
              </a:path>
            </a:pathLst>
          </a:custGeom>
          <a:solidFill>
            <a:srgbClr val="2E4769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4514696" y="3889038"/>
            <a:ext cx="766629" cy="675774"/>
          </a:xfrm>
          <a:custGeom>
            <a:rect b="b" l="l" r="r" t="t"/>
            <a:pathLst>
              <a:path extrusionOk="0" h="3562" w="4045">
                <a:moveTo>
                  <a:pt x="3950" y="1131"/>
                </a:moveTo>
                <a:lnTo>
                  <a:pt x="3950" y="1131"/>
                </a:lnTo>
                <a:cubicBezTo>
                  <a:pt x="3950" y="1131"/>
                  <a:pt x="4044" y="1243"/>
                  <a:pt x="4006" y="1335"/>
                </a:cubicBezTo>
                <a:cubicBezTo>
                  <a:pt x="3969" y="1410"/>
                  <a:pt x="3876" y="1706"/>
                  <a:pt x="3784" y="1799"/>
                </a:cubicBezTo>
                <a:cubicBezTo>
                  <a:pt x="3673" y="1892"/>
                  <a:pt x="3673" y="1892"/>
                  <a:pt x="3673" y="1892"/>
                </a:cubicBezTo>
                <a:cubicBezTo>
                  <a:pt x="3673" y="1892"/>
                  <a:pt x="3524" y="2133"/>
                  <a:pt x="3394" y="2282"/>
                </a:cubicBezTo>
                <a:cubicBezTo>
                  <a:pt x="3246" y="2430"/>
                  <a:pt x="3079" y="2541"/>
                  <a:pt x="2967" y="2615"/>
                </a:cubicBezTo>
                <a:cubicBezTo>
                  <a:pt x="2875" y="2708"/>
                  <a:pt x="2949" y="2708"/>
                  <a:pt x="2837" y="2819"/>
                </a:cubicBezTo>
                <a:cubicBezTo>
                  <a:pt x="2726" y="2930"/>
                  <a:pt x="2615" y="3042"/>
                  <a:pt x="2504" y="3116"/>
                </a:cubicBezTo>
                <a:cubicBezTo>
                  <a:pt x="2411" y="3190"/>
                  <a:pt x="2392" y="3209"/>
                  <a:pt x="2300" y="3209"/>
                </a:cubicBezTo>
                <a:cubicBezTo>
                  <a:pt x="2225" y="3190"/>
                  <a:pt x="2040" y="3265"/>
                  <a:pt x="2003" y="3265"/>
                </a:cubicBezTo>
                <a:cubicBezTo>
                  <a:pt x="1966" y="3283"/>
                  <a:pt x="1929" y="3209"/>
                  <a:pt x="1892" y="3246"/>
                </a:cubicBezTo>
                <a:cubicBezTo>
                  <a:pt x="1836" y="3283"/>
                  <a:pt x="1854" y="3357"/>
                  <a:pt x="1743" y="3320"/>
                </a:cubicBezTo>
                <a:cubicBezTo>
                  <a:pt x="1632" y="3265"/>
                  <a:pt x="1595" y="3265"/>
                  <a:pt x="1521" y="3283"/>
                </a:cubicBezTo>
                <a:cubicBezTo>
                  <a:pt x="1447" y="3301"/>
                  <a:pt x="1409" y="3301"/>
                  <a:pt x="1335" y="3301"/>
                </a:cubicBezTo>
                <a:cubicBezTo>
                  <a:pt x="1261" y="3283"/>
                  <a:pt x="1168" y="3320"/>
                  <a:pt x="1150" y="3339"/>
                </a:cubicBezTo>
                <a:cubicBezTo>
                  <a:pt x="1131" y="3357"/>
                  <a:pt x="1112" y="3431"/>
                  <a:pt x="1057" y="3431"/>
                </a:cubicBezTo>
                <a:cubicBezTo>
                  <a:pt x="1001" y="3431"/>
                  <a:pt x="1020" y="3413"/>
                  <a:pt x="982" y="3450"/>
                </a:cubicBezTo>
                <a:cubicBezTo>
                  <a:pt x="946" y="3506"/>
                  <a:pt x="964" y="3561"/>
                  <a:pt x="890" y="3543"/>
                </a:cubicBezTo>
                <a:cubicBezTo>
                  <a:pt x="834" y="3524"/>
                  <a:pt x="779" y="3506"/>
                  <a:pt x="723" y="3487"/>
                </a:cubicBezTo>
                <a:cubicBezTo>
                  <a:pt x="667" y="3469"/>
                  <a:pt x="649" y="3469"/>
                  <a:pt x="630" y="3431"/>
                </a:cubicBezTo>
                <a:cubicBezTo>
                  <a:pt x="593" y="3376"/>
                  <a:pt x="630" y="3357"/>
                  <a:pt x="575" y="3339"/>
                </a:cubicBezTo>
                <a:cubicBezTo>
                  <a:pt x="520" y="3320"/>
                  <a:pt x="427" y="3301"/>
                  <a:pt x="427" y="3265"/>
                </a:cubicBezTo>
                <a:cubicBezTo>
                  <a:pt x="446" y="3227"/>
                  <a:pt x="483" y="3190"/>
                  <a:pt x="464" y="3135"/>
                </a:cubicBezTo>
                <a:cubicBezTo>
                  <a:pt x="427" y="3098"/>
                  <a:pt x="353" y="3060"/>
                  <a:pt x="334" y="3005"/>
                </a:cubicBezTo>
                <a:cubicBezTo>
                  <a:pt x="334" y="2949"/>
                  <a:pt x="260" y="2912"/>
                  <a:pt x="334" y="2838"/>
                </a:cubicBezTo>
                <a:cubicBezTo>
                  <a:pt x="409" y="2782"/>
                  <a:pt x="427" y="2671"/>
                  <a:pt x="427" y="2634"/>
                </a:cubicBezTo>
                <a:cubicBezTo>
                  <a:pt x="409" y="2578"/>
                  <a:pt x="427" y="2541"/>
                  <a:pt x="353" y="2467"/>
                </a:cubicBezTo>
                <a:cubicBezTo>
                  <a:pt x="297" y="2393"/>
                  <a:pt x="204" y="2300"/>
                  <a:pt x="186" y="2263"/>
                </a:cubicBezTo>
                <a:cubicBezTo>
                  <a:pt x="167" y="2226"/>
                  <a:pt x="186" y="2114"/>
                  <a:pt x="149" y="2077"/>
                </a:cubicBezTo>
                <a:cubicBezTo>
                  <a:pt x="130" y="2040"/>
                  <a:pt x="112" y="1892"/>
                  <a:pt x="74" y="1855"/>
                </a:cubicBezTo>
                <a:cubicBezTo>
                  <a:pt x="38" y="1817"/>
                  <a:pt x="38" y="1781"/>
                  <a:pt x="56" y="1743"/>
                </a:cubicBezTo>
                <a:cubicBezTo>
                  <a:pt x="56" y="1725"/>
                  <a:pt x="0" y="1725"/>
                  <a:pt x="0" y="1725"/>
                </a:cubicBezTo>
                <a:cubicBezTo>
                  <a:pt x="0" y="1725"/>
                  <a:pt x="0" y="1614"/>
                  <a:pt x="19" y="1595"/>
                </a:cubicBezTo>
                <a:cubicBezTo>
                  <a:pt x="38" y="1576"/>
                  <a:pt x="19" y="1558"/>
                  <a:pt x="112" y="1576"/>
                </a:cubicBezTo>
                <a:cubicBezTo>
                  <a:pt x="112" y="1576"/>
                  <a:pt x="186" y="1576"/>
                  <a:pt x="204" y="1595"/>
                </a:cubicBezTo>
                <a:cubicBezTo>
                  <a:pt x="223" y="1595"/>
                  <a:pt x="260" y="1651"/>
                  <a:pt x="279" y="1688"/>
                </a:cubicBezTo>
                <a:cubicBezTo>
                  <a:pt x="279" y="1706"/>
                  <a:pt x="315" y="1725"/>
                  <a:pt x="353" y="1743"/>
                </a:cubicBezTo>
                <a:cubicBezTo>
                  <a:pt x="409" y="1762"/>
                  <a:pt x="464" y="1781"/>
                  <a:pt x="464" y="1781"/>
                </a:cubicBezTo>
                <a:cubicBezTo>
                  <a:pt x="723" y="1781"/>
                  <a:pt x="723" y="1781"/>
                  <a:pt x="723" y="1781"/>
                </a:cubicBezTo>
                <a:cubicBezTo>
                  <a:pt x="723" y="1781"/>
                  <a:pt x="816" y="1781"/>
                  <a:pt x="834" y="1669"/>
                </a:cubicBezTo>
                <a:cubicBezTo>
                  <a:pt x="834" y="1558"/>
                  <a:pt x="871" y="1465"/>
                  <a:pt x="871" y="1354"/>
                </a:cubicBezTo>
                <a:cubicBezTo>
                  <a:pt x="871" y="1261"/>
                  <a:pt x="871" y="667"/>
                  <a:pt x="871" y="667"/>
                </a:cubicBezTo>
                <a:cubicBezTo>
                  <a:pt x="871" y="667"/>
                  <a:pt x="1076" y="723"/>
                  <a:pt x="1094" y="797"/>
                </a:cubicBezTo>
                <a:cubicBezTo>
                  <a:pt x="1112" y="872"/>
                  <a:pt x="1094" y="1001"/>
                  <a:pt x="1094" y="1113"/>
                </a:cubicBezTo>
                <a:cubicBezTo>
                  <a:pt x="1094" y="1224"/>
                  <a:pt x="1131" y="1428"/>
                  <a:pt x="1391" y="1298"/>
                </a:cubicBezTo>
                <a:cubicBezTo>
                  <a:pt x="1391" y="1298"/>
                  <a:pt x="1521" y="1075"/>
                  <a:pt x="1576" y="1020"/>
                </a:cubicBezTo>
                <a:cubicBezTo>
                  <a:pt x="1632" y="946"/>
                  <a:pt x="1669" y="853"/>
                  <a:pt x="1724" y="872"/>
                </a:cubicBezTo>
                <a:cubicBezTo>
                  <a:pt x="1780" y="890"/>
                  <a:pt x="1799" y="946"/>
                  <a:pt x="1892" y="964"/>
                </a:cubicBezTo>
                <a:cubicBezTo>
                  <a:pt x="1966" y="1001"/>
                  <a:pt x="2207" y="1020"/>
                  <a:pt x="2263" y="946"/>
                </a:cubicBezTo>
                <a:cubicBezTo>
                  <a:pt x="2337" y="872"/>
                  <a:pt x="2355" y="816"/>
                  <a:pt x="2392" y="742"/>
                </a:cubicBezTo>
                <a:cubicBezTo>
                  <a:pt x="2411" y="667"/>
                  <a:pt x="2485" y="630"/>
                  <a:pt x="2504" y="612"/>
                </a:cubicBezTo>
                <a:cubicBezTo>
                  <a:pt x="2541" y="593"/>
                  <a:pt x="2726" y="389"/>
                  <a:pt x="2819" y="296"/>
                </a:cubicBezTo>
                <a:cubicBezTo>
                  <a:pt x="2931" y="204"/>
                  <a:pt x="2967" y="166"/>
                  <a:pt x="3042" y="130"/>
                </a:cubicBezTo>
                <a:cubicBezTo>
                  <a:pt x="3097" y="92"/>
                  <a:pt x="3172" y="0"/>
                  <a:pt x="3190" y="0"/>
                </a:cubicBezTo>
                <a:cubicBezTo>
                  <a:pt x="3208" y="0"/>
                  <a:pt x="3338" y="18"/>
                  <a:pt x="3450" y="55"/>
                </a:cubicBezTo>
                <a:cubicBezTo>
                  <a:pt x="3543" y="111"/>
                  <a:pt x="3747" y="148"/>
                  <a:pt x="3747" y="148"/>
                </a:cubicBezTo>
                <a:cubicBezTo>
                  <a:pt x="3747" y="148"/>
                  <a:pt x="3765" y="222"/>
                  <a:pt x="3784" y="278"/>
                </a:cubicBezTo>
                <a:cubicBezTo>
                  <a:pt x="3784" y="333"/>
                  <a:pt x="3858" y="426"/>
                  <a:pt x="3858" y="537"/>
                </a:cubicBezTo>
                <a:cubicBezTo>
                  <a:pt x="3839" y="630"/>
                  <a:pt x="3895" y="649"/>
                  <a:pt x="3858" y="742"/>
                </a:cubicBezTo>
                <a:cubicBezTo>
                  <a:pt x="3821" y="816"/>
                  <a:pt x="3784" y="872"/>
                  <a:pt x="3784" y="909"/>
                </a:cubicBezTo>
                <a:cubicBezTo>
                  <a:pt x="3784" y="927"/>
                  <a:pt x="3802" y="983"/>
                  <a:pt x="3821" y="1001"/>
                </a:cubicBezTo>
                <a:cubicBezTo>
                  <a:pt x="3839" y="1039"/>
                  <a:pt x="3950" y="1131"/>
                  <a:pt x="3950" y="1131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5175988" y="4072198"/>
            <a:ext cx="84438" cy="91999"/>
          </a:xfrm>
          <a:custGeom>
            <a:rect b="b" l="l" r="r" t="t"/>
            <a:pathLst>
              <a:path extrusionOk="0" h="483" w="446">
                <a:moveTo>
                  <a:pt x="445" y="186"/>
                </a:moveTo>
                <a:lnTo>
                  <a:pt x="445" y="186"/>
                </a:lnTo>
                <a:cubicBezTo>
                  <a:pt x="445" y="186"/>
                  <a:pt x="445" y="334"/>
                  <a:pt x="371" y="390"/>
                </a:cubicBezTo>
                <a:cubicBezTo>
                  <a:pt x="315" y="446"/>
                  <a:pt x="186" y="482"/>
                  <a:pt x="130" y="427"/>
                </a:cubicBezTo>
                <a:cubicBezTo>
                  <a:pt x="74" y="390"/>
                  <a:pt x="0" y="316"/>
                  <a:pt x="18" y="223"/>
                </a:cubicBezTo>
                <a:cubicBezTo>
                  <a:pt x="18" y="130"/>
                  <a:pt x="92" y="37"/>
                  <a:pt x="186" y="19"/>
                </a:cubicBezTo>
                <a:cubicBezTo>
                  <a:pt x="260" y="0"/>
                  <a:pt x="408" y="75"/>
                  <a:pt x="445" y="186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4982030" y="4209359"/>
            <a:ext cx="119551" cy="112907"/>
          </a:xfrm>
          <a:custGeom>
            <a:rect b="b" l="l" r="r" t="t"/>
            <a:pathLst>
              <a:path extrusionOk="0" h="595" w="632">
                <a:moveTo>
                  <a:pt x="483" y="37"/>
                </a:moveTo>
                <a:lnTo>
                  <a:pt x="483" y="37"/>
                </a:lnTo>
                <a:cubicBezTo>
                  <a:pt x="594" y="74"/>
                  <a:pt x="594" y="129"/>
                  <a:pt x="613" y="204"/>
                </a:cubicBezTo>
                <a:cubicBezTo>
                  <a:pt x="631" y="278"/>
                  <a:pt x="613" y="445"/>
                  <a:pt x="557" y="464"/>
                </a:cubicBezTo>
                <a:cubicBezTo>
                  <a:pt x="501" y="464"/>
                  <a:pt x="409" y="464"/>
                  <a:pt x="335" y="500"/>
                </a:cubicBezTo>
                <a:cubicBezTo>
                  <a:pt x="279" y="556"/>
                  <a:pt x="168" y="594"/>
                  <a:pt x="112" y="519"/>
                </a:cubicBezTo>
                <a:cubicBezTo>
                  <a:pt x="75" y="464"/>
                  <a:pt x="0" y="334"/>
                  <a:pt x="75" y="278"/>
                </a:cubicBezTo>
                <a:cubicBezTo>
                  <a:pt x="130" y="223"/>
                  <a:pt x="168" y="204"/>
                  <a:pt x="242" y="148"/>
                </a:cubicBezTo>
                <a:cubicBezTo>
                  <a:pt x="316" y="93"/>
                  <a:pt x="335" y="0"/>
                  <a:pt x="483" y="37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4680227" y="3674097"/>
            <a:ext cx="439744" cy="475048"/>
          </a:xfrm>
          <a:custGeom>
            <a:rect b="b" l="l" r="r" t="t"/>
            <a:pathLst>
              <a:path extrusionOk="0" h="2505" w="2320">
                <a:moveTo>
                  <a:pt x="0" y="1799"/>
                </a:moveTo>
                <a:lnTo>
                  <a:pt x="0" y="1799"/>
                </a:lnTo>
                <a:cubicBezTo>
                  <a:pt x="19" y="1076"/>
                  <a:pt x="19" y="1076"/>
                  <a:pt x="19" y="1076"/>
                </a:cubicBezTo>
                <a:cubicBezTo>
                  <a:pt x="19" y="1076"/>
                  <a:pt x="19" y="1039"/>
                  <a:pt x="93" y="1039"/>
                </a:cubicBezTo>
                <a:cubicBezTo>
                  <a:pt x="149" y="1020"/>
                  <a:pt x="205" y="1076"/>
                  <a:pt x="241" y="1057"/>
                </a:cubicBezTo>
                <a:cubicBezTo>
                  <a:pt x="297" y="1039"/>
                  <a:pt x="316" y="816"/>
                  <a:pt x="316" y="761"/>
                </a:cubicBezTo>
                <a:cubicBezTo>
                  <a:pt x="316" y="686"/>
                  <a:pt x="297" y="408"/>
                  <a:pt x="297" y="371"/>
                </a:cubicBezTo>
                <a:cubicBezTo>
                  <a:pt x="297" y="334"/>
                  <a:pt x="316" y="204"/>
                  <a:pt x="353" y="185"/>
                </a:cubicBezTo>
                <a:cubicBezTo>
                  <a:pt x="408" y="167"/>
                  <a:pt x="538" y="149"/>
                  <a:pt x="576" y="130"/>
                </a:cubicBezTo>
                <a:cubicBezTo>
                  <a:pt x="631" y="130"/>
                  <a:pt x="779" y="111"/>
                  <a:pt x="798" y="93"/>
                </a:cubicBezTo>
                <a:cubicBezTo>
                  <a:pt x="817" y="93"/>
                  <a:pt x="872" y="93"/>
                  <a:pt x="891" y="111"/>
                </a:cubicBezTo>
                <a:cubicBezTo>
                  <a:pt x="891" y="111"/>
                  <a:pt x="947" y="167"/>
                  <a:pt x="965" y="167"/>
                </a:cubicBezTo>
                <a:cubicBezTo>
                  <a:pt x="1002" y="185"/>
                  <a:pt x="1039" y="204"/>
                  <a:pt x="1076" y="167"/>
                </a:cubicBezTo>
                <a:cubicBezTo>
                  <a:pt x="1113" y="111"/>
                  <a:pt x="1150" y="74"/>
                  <a:pt x="1224" y="74"/>
                </a:cubicBezTo>
                <a:cubicBezTo>
                  <a:pt x="1318" y="55"/>
                  <a:pt x="1354" y="55"/>
                  <a:pt x="1354" y="37"/>
                </a:cubicBezTo>
                <a:cubicBezTo>
                  <a:pt x="1373" y="19"/>
                  <a:pt x="1392" y="0"/>
                  <a:pt x="1392" y="0"/>
                </a:cubicBezTo>
                <a:cubicBezTo>
                  <a:pt x="1392" y="0"/>
                  <a:pt x="1466" y="37"/>
                  <a:pt x="1503" y="93"/>
                </a:cubicBezTo>
                <a:cubicBezTo>
                  <a:pt x="1521" y="149"/>
                  <a:pt x="1559" y="334"/>
                  <a:pt x="1633" y="408"/>
                </a:cubicBezTo>
                <a:cubicBezTo>
                  <a:pt x="1707" y="482"/>
                  <a:pt x="1744" y="501"/>
                  <a:pt x="1855" y="612"/>
                </a:cubicBezTo>
                <a:cubicBezTo>
                  <a:pt x="1948" y="723"/>
                  <a:pt x="1911" y="742"/>
                  <a:pt x="2004" y="853"/>
                </a:cubicBezTo>
                <a:cubicBezTo>
                  <a:pt x="2096" y="965"/>
                  <a:pt x="2263" y="1057"/>
                  <a:pt x="2301" y="1094"/>
                </a:cubicBezTo>
                <a:cubicBezTo>
                  <a:pt x="2319" y="1113"/>
                  <a:pt x="2319" y="1132"/>
                  <a:pt x="2319" y="1132"/>
                </a:cubicBezTo>
                <a:cubicBezTo>
                  <a:pt x="2319" y="1132"/>
                  <a:pt x="2208" y="1243"/>
                  <a:pt x="2189" y="1243"/>
                </a:cubicBezTo>
                <a:cubicBezTo>
                  <a:pt x="2171" y="1262"/>
                  <a:pt x="2078" y="1317"/>
                  <a:pt x="2041" y="1354"/>
                </a:cubicBezTo>
                <a:cubicBezTo>
                  <a:pt x="2004" y="1391"/>
                  <a:pt x="1763" y="1595"/>
                  <a:pt x="1744" y="1651"/>
                </a:cubicBezTo>
                <a:cubicBezTo>
                  <a:pt x="1725" y="1688"/>
                  <a:pt x="1633" y="1744"/>
                  <a:pt x="1633" y="1744"/>
                </a:cubicBezTo>
                <a:cubicBezTo>
                  <a:pt x="1633" y="1744"/>
                  <a:pt x="1559" y="1781"/>
                  <a:pt x="1540" y="1836"/>
                </a:cubicBezTo>
                <a:cubicBezTo>
                  <a:pt x="1521" y="1874"/>
                  <a:pt x="1466" y="2022"/>
                  <a:pt x="1392" y="2078"/>
                </a:cubicBezTo>
                <a:cubicBezTo>
                  <a:pt x="1392" y="2078"/>
                  <a:pt x="1336" y="2133"/>
                  <a:pt x="1262" y="2133"/>
                </a:cubicBezTo>
                <a:cubicBezTo>
                  <a:pt x="1188" y="2133"/>
                  <a:pt x="1021" y="2115"/>
                  <a:pt x="1002" y="2096"/>
                </a:cubicBezTo>
                <a:cubicBezTo>
                  <a:pt x="965" y="2096"/>
                  <a:pt x="891" y="2041"/>
                  <a:pt x="891" y="2041"/>
                </a:cubicBezTo>
                <a:cubicBezTo>
                  <a:pt x="872" y="2022"/>
                  <a:pt x="835" y="1966"/>
                  <a:pt x="798" y="2022"/>
                </a:cubicBezTo>
                <a:cubicBezTo>
                  <a:pt x="742" y="2096"/>
                  <a:pt x="612" y="2301"/>
                  <a:pt x="576" y="2319"/>
                </a:cubicBezTo>
                <a:cubicBezTo>
                  <a:pt x="557" y="2356"/>
                  <a:pt x="520" y="2430"/>
                  <a:pt x="520" y="2430"/>
                </a:cubicBezTo>
                <a:cubicBezTo>
                  <a:pt x="520" y="2430"/>
                  <a:pt x="390" y="2504"/>
                  <a:pt x="279" y="2449"/>
                </a:cubicBezTo>
                <a:cubicBezTo>
                  <a:pt x="279" y="2449"/>
                  <a:pt x="223" y="2393"/>
                  <a:pt x="223" y="2226"/>
                </a:cubicBezTo>
                <a:cubicBezTo>
                  <a:pt x="223" y="2078"/>
                  <a:pt x="241" y="1966"/>
                  <a:pt x="223" y="1929"/>
                </a:cubicBezTo>
                <a:cubicBezTo>
                  <a:pt x="205" y="1892"/>
                  <a:pt x="56" y="1799"/>
                  <a:pt x="0" y="1799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5158432" y="3336214"/>
            <a:ext cx="517495" cy="763590"/>
          </a:xfrm>
          <a:custGeom>
            <a:rect b="b" l="l" r="r" t="t"/>
            <a:pathLst>
              <a:path extrusionOk="0" h="4027" w="2728">
                <a:moveTo>
                  <a:pt x="538" y="4026"/>
                </a:moveTo>
                <a:lnTo>
                  <a:pt x="538" y="4026"/>
                </a:lnTo>
                <a:cubicBezTo>
                  <a:pt x="538" y="4026"/>
                  <a:pt x="427" y="3952"/>
                  <a:pt x="408" y="3914"/>
                </a:cubicBezTo>
                <a:cubicBezTo>
                  <a:pt x="390" y="3859"/>
                  <a:pt x="390" y="3859"/>
                  <a:pt x="390" y="3822"/>
                </a:cubicBezTo>
                <a:cubicBezTo>
                  <a:pt x="408" y="3766"/>
                  <a:pt x="464" y="3636"/>
                  <a:pt x="464" y="3617"/>
                </a:cubicBezTo>
                <a:cubicBezTo>
                  <a:pt x="464" y="3599"/>
                  <a:pt x="445" y="3543"/>
                  <a:pt x="445" y="3506"/>
                </a:cubicBezTo>
                <a:cubicBezTo>
                  <a:pt x="445" y="3469"/>
                  <a:pt x="464" y="3414"/>
                  <a:pt x="464" y="3395"/>
                </a:cubicBezTo>
                <a:cubicBezTo>
                  <a:pt x="445" y="3376"/>
                  <a:pt x="408" y="3284"/>
                  <a:pt x="390" y="3246"/>
                </a:cubicBezTo>
                <a:cubicBezTo>
                  <a:pt x="371" y="3209"/>
                  <a:pt x="353" y="3061"/>
                  <a:pt x="353" y="3061"/>
                </a:cubicBezTo>
                <a:cubicBezTo>
                  <a:pt x="353" y="3061"/>
                  <a:pt x="520" y="2820"/>
                  <a:pt x="556" y="2746"/>
                </a:cubicBezTo>
                <a:cubicBezTo>
                  <a:pt x="594" y="2672"/>
                  <a:pt x="594" y="2634"/>
                  <a:pt x="650" y="2560"/>
                </a:cubicBezTo>
                <a:cubicBezTo>
                  <a:pt x="724" y="2486"/>
                  <a:pt x="835" y="2412"/>
                  <a:pt x="779" y="2245"/>
                </a:cubicBezTo>
                <a:cubicBezTo>
                  <a:pt x="742" y="2096"/>
                  <a:pt x="798" y="1948"/>
                  <a:pt x="798" y="1855"/>
                </a:cubicBezTo>
                <a:cubicBezTo>
                  <a:pt x="779" y="1781"/>
                  <a:pt x="761" y="1614"/>
                  <a:pt x="705" y="1577"/>
                </a:cubicBezTo>
                <a:cubicBezTo>
                  <a:pt x="631" y="1521"/>
                  <a:pt x="464" y="1465"/>
                  <a:pt x="427" y="1447"/>
                </a:cubicBezTo>
                <a:cubicBezTo>
                  <a:pt x="371" y="1429"/>
                  <a:pt x="167" y="1373"/>
                  <a:pt x="149" y="1354"/>
                </a:cubicBezTo>
                <a:cubicBezTo>
                  <a:pt x="130" y="1336"/>
                  <a:pt x="0" y="1299"/>
                  <a:pt x="56" y="1224"/>
                </a:cubicBezTo>
                <a:cubicBezTo>
                  <a:pt x="130" y="1150"/>
                  <a:pt x="297" y="1058"/>
                  <a:pt x="390" y="1020"/>
                </a:cubicBezTo>
                <a:cubicBezTo>
                  <a:pt x="482" y="983"/>
                  <a:pt x="668" y="891"/>
                  <a:pt x="724" y="909"/>
                </a:cubicBezTo>
                <a:cubicBezTo>
                  <a:pt x="798" y="909"/>
                  <a:pt x="909" y="891"/>
                  <a:pt x="983" y="909"/>
                </a:cubicBezTo>
                <a:cubicBezTo>
                  <a:pt x="1057" y="928"/>
                  <a:pt x="1169" y="1076"/>
                  <a:pt x="1169" y="1132"/>
                </a:cubicBezTo>
                <a:cubicBezTo>
                  <a:pt x="1169" y="1188"/>
                  <a:pt x="1169" y="1188"/>
                  <a:pt x="1169" y="1188"/>
                </a:cubicBezTo>
                <a:cubicBezTo>
                  <a:pt x="1169" y="1188"/>
                  <a:pt x="1150" y="1317"/>
                  <a:pt x="1150" y="1373"/>
                </a:cubicBezTo>
                <a:cubicBezTo>
                  <a:pt x="1132" y="1429"/>
                  <a:pt x="1169" y="1614"/>
                  <a:pt x="1262" y="1595"/>
                </a:cubicBezTo>
                <a:cubicBezTo>
                  <a:pt x="1354" y="1595"/>
                  <a:pt x="1410" y="1484"/>
                  <a:pt x="1466" y="1391"/>
                </a:cubicBezTo>
                <a:cubicBezTo>
                  <a:pt x="1521" y="1299"/>
                  <a:pt x="1466" y="1039"/>
                  <a:pt x="1410" y="983"/>
                </a:cubicBezTo>
                <a:cubicBezTo>
                  <a:pt x="1354" y="928"/>
                  <a:pt x="1132" y="408"/>
                  <a:pt x="1317" y="149"/>
                </a:cubicBezTo>
                <a:cubicBezTo>
                  <a:pt x="1317" y="149"/>
                  <a:pt x="1521" y="278"/>
                  <a:pt x="1595" y="297"/>
                </a:cubicBezTo>
                <a:cubicBezTo>
                  <a:pt x="1669" y="297"/>
                  <a:pt x="1874" y="297"/>
                  <a:pt x="2022" y="241"/>
                </a:cubicBezTo>
                <a:cubicBezTo>
                  <a:pt x="2170" y="186"/>
                  <a:pt x="2356" y="149"/>
                  <a:pt x="2449" y="149"/>
                </a:cubicBezTo>
                <a:cubicBezTo>
                  <a:pt x="2541" y="130"/>
                  <a:pt x="2597" y="56"/>
                  <a:pt x="2616" y="37"/>
                </a:cubicBezTo>
                <a:cubicBezTo>
                  <a:pt x="2634" y="19"/>
                  <a:pt x="2690" y="0"/>
                  <a:pt x="2708" y="56"/>
                </a:cubicBezTo>
                <a:cubicBezTo>
                  <a:pt x="2727" y="111"/>
                  <a:pt x="2671" y="390"/>
                  <a:pt x="2671" y="464"/>
                </a:cubicBezTo>
                <a:cubicBezTo>
                  <a:pt x="2671" y="538"/>
                  <a:pt x="2690" y="631"/>
                  <a:pt x="2690" y="687"/>
                </a:cubicBezTo>
                <a:cubicBezTo>
                  <a:pt x="2690" y="742"/>
                  <a:pt x="2653" y="779"/>
                  <a:pt x="2634" y="872"/>
                </a:cubicBezTo>
                <a:cubicBezTo>
                  <a:pt x="2616" y="946"/>
                  <a:pt x="2616" y="928"/>
                  <a:pt x="2634" y="1002"/>
                </a:cubicBezTo>
                <a:cubicBezTo>
                  <a:pt x="2634" y="1076"/>
                  <a:pt x="2653" y="1150"/>
                  <a:pt x="2671" y="1150"/>
                </a:cubicBezTo>
                <a:cubicBezTo>
                  <a:pt x="2690" y="1169"/>
                  <a:pt x="2708" y="1188"/>
                  <a:pt x="2708" y="1188"/>
                </a:cubicBezTo>
                <a:cubicBezTo>
                  <a:pt x="2708" y="1188"/>
                  <a:pt x="2597" y="1317"/>
                  <a:pt x="2560" y="1373"/>
                </a:cubicBezTo>
                <a:cubicBezTo>
                  <a:pt x="2523" y="1429"/>
                  <a:pt x="2375" y="1540"/>
                  <a:pt x="2282" y="1595"/>
                </a:cubicBezTo>
                <a:cubicBezTo>
                  <a:pt x="2170" y="1651"/>
                  <a:pt x="2040" y="1688"/>
                  <a:pt x="2004" y="1707"/>
                </a:cubicBezTo>
                <a:cubicBezTo>
                  <a:pt x="1966" y="1707"/>
                  <a:pt x="1911" y="1707"/>
                  <a:pt x="1911" y="1707"/>
                </a:cubicBezTo>
                <a:cubicBezTo>
                  <a:pt x="1911" y="1707"/>
                  <a:pt x="1837" y="1781"/>
                  <a:pt x="1799" y="1855"/>
                </a:cubicBezTo>
                <a:cubicBezTo>
                  <a:pt x="1763" y="1911"/>
                  <a:pt x="1688" y="1966"/>
                  <a:pt x="1688" y="1966"/>
                </a:cubicBezTo>
                <a:cubicBezTo>
                  <a:pt x="1688" y="1966"/>
                  <a:pt x="1633" y="2078"/>
                  <a:pt x="1614" y="2078"/>
                </a:cubicBezTo>
                <a:lnTo>
                  <a:pt x="1466" y="2096"/>
                </a:lnTo>
                <a:cubicBezTo>
                  <a:pt x="1466" y="2171"/>
                  <a:pt x="1466" y="2171"/>
                  <a:pt x="1466" y="2171"/>
                </a:cubicBezTo>
                <a:cubicBezTo>
                  <a:pt x="1466" y="2171"/>
                  <a:pt x="1336" y="2319"/>
                  <a:pt x="1317" y="2337"/>
                </a:cubicBezTo>
                <a:cubicBezTo>
                  <a:pt x="1298" y="2375"/>
                  <a:pt x="1150" y="2486"/>
                  <a:pt x="1150" y="2486"/>
                </a:cubicBezTo>
                <a:cubicBezTo>
                  <a:pt x="1150" y="2486"/>
                  <a:pt x="1243" y="2672"/>
                  <a:pt x="1262" y="2783"/>
                </a:cubicBezTo>
                <a:cubicBezTo>
                  <a:pt x="1280" y="2894"/>
                  <a:pt x="1243" y="3414"/>
                  <a:pt x="1243" y="3414"/>
                </a:cubicBezTo>
                <a:cubicBezTo>
                  <a:pt x="1243" y="3414"/>
                  <a:pt x="1224" y="3673"/>
                  <a:pt x="1021" y="3747"/>
                </a:cubicBezTo>
                <a:cubicBezTo>
                  <a:pt x="798" y="3822"/>
                  <a:pt x="650" y="3859"/>
                  <a:pt x="612" y="3896"/>
                </a:cubicBezTo>
                <a:cubicBezTo>
                  <a:pt x="575" y="3952"/>
                  <a:pt x="520" y="3970"/>
                  <a:pt x="538" y="4026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4957786" y="3568716"/>
            <a:ext cx="351963" cy="348756"/>
          </a:xfrm>
          <a:custGeom>
            <a:rect b="b" l="l" r="r" t="t"/>
            <a:pathLst>
              <a:path extrusionOk="0" h="1838" w="1856">
                <a:moveTo>
                  <a:pt x="0" y="594"/>
                </a:moveTo>
                <a:lnTo>
                  <a:pt x="0" y="594"/>
                </a:lnTo>
                <a:cubicBezTo>
                  <a:pt x="0" y="594"/>
                  <a:pt x="37" y="668"/>
                  <a:pt x="55" y="706"/>
                </a:cubicBezTo>
                <a:cubicBezTo>
                  <a:pt x="55" y="761"/>
                  <a:pt x="93" y="872"/>
                  <a:pt x="111" y="909"/>
                </a:cubicBezTo>
                <a:cubicBezTo>
                  <a:pt x="129" y="965"/>
                  <a:pt x="259" y="1039"/>
                  <a:pt x="278" y="1077"/>
                </a:cubicBezTo>
                <a:cubicBezTo>
                  <a:pt x="297" y="1095"/>
                  <a:pt x="426" y="1225"/>
                  <a:pt x="445" y="1243"/>
                </a:cubicBezTo>
                <a:cubicBezTo>
                  <a:pt x="445" y="1280"/>
                  <a:pt x="500" y="1373"/>
                  <a:pt x="575" y="1429"/>
                </a:cubicBezTo>
                <a:cubicBezTo>
                  <a:pt x="630" y="1484"/>
                  <a:pt x="816" y="1614"/>
                  <a:pt x="816" y="1633"/>
                </a:cubicBezTo>
                <a:cubicBezTo>
                  <a:pt x="835" y="1651"/>
                  <a:pt x="853" y="1689"/>
                  <a:pt x="853" y="1689"/>
                </a:cubicBezTo>
                <a:cubicBezTo>
                  <a:pt x="853" y="1689"/>
                  <a:pt x="1020" y="1707"/>
                  <a:pt x="1039" y="1725"/>
                </a:cubicBezTo>
                <a:cubicBezTo>
                  <a:pt x="1076" y="1744"/>
                  <a:pt x="1410" y="1837"/>
                  <a:pt x="1410" y="1837"/>
                </a:cubicBezTo>
                <a:cubicBezTo>
                  <a:pt x="1558" y="1633"/>
                  <a:pt x="1558" y="1633"/>
                  <a:pt x="1558" y="1633"/>
                </a:cubicBezTo>
                <a:cubicBezTo>
                  <a:pt x="1558" y="1633"/>
                  <a:pt x="1632" y="1484"/>
                  <a:pt x="1651" y="1448"/>
                </a:cubicBezTo>
                <a:cubicBezTo>
                  <a:pt x="1651" y="1410"/>
                  <a:pt x="1725" y="1318"/>
                  <a:pt x="1743" y="1299"/>
                </a:cubicBezTo>
                <a:cubicBezTo>
                  <a:pt x="1762" y="1280"/>
                  <a:pt x="1836" y="1225"/>
                  <a:pt x="1836" y="1188"/>
                </a:cubicBezTo>
                <a:cubicBezTo>
                  <a:pt x="1836" y="1151"/>
                  <a:pt x="1855" y="1113"/>
                  <a:pt x="1836" y="1021"/>
                </a:cubicBezTo>
                <a:cubicBezTo>
                  <a:pt x="1836" y="947"/>
                  <a:pt x="1836" y="817"/>
                  <a:pt x="1836" y="761"/>
                </a:cubicBezTo>
                <a:cubicBezTo>
                  <a:pt x="1836" y="687"/>
                  <a:pt x="1836" y="520"/>
                  <a:pt x="1818" y="464"/>
                </a:cubicBezTo>
                <a:cubicBezTo>
                  <a:pt x="1799" y="390"/>
                  <a:pt x="1799" y="371"/>
                  <a:pt x="1725" y="316"/>
                </a:cubicBezTo>
                <a:cubicBezTo>
                  <a:pt x="1632" y="279"/>
                  <a:pt x="1317" y="167"/>
                  <a:pt x="1317" y="167"/>
                </a:cubicBezTo>
                <a:cubicBezTo>
                  <a:pt x="1131" y="93"/>
                  <a:pt x="1131" y="93"/>
                  <a:pt x="1131" y="93"/>
                </a:cubicBezTo>
                <a:cubicBezTo>
                  <a:pt x="1131" y="93"/>
                  <a:pt x="1076" y="38"/>
                  <a:pt x="1094" y="19"/>
                </a:cubicBezTo>
                <a:cubicBezTo>
                  <a:pt x="1113" y="0"/>
                  <a:pt x="1094" y="0"/>
                  <a:pt x="1039" y="19"/>
                </a:cubicBezTo>
                <a:cubicBezTo>
                  <a:pt x="983" y="19"/>
                  <a:pt x="853" y="38"/>
                  <a:pt x="835" y="75"/>
                </a:cubicBezTo>
                <a:cubicBezTo>
                  <a:pt x="797" y="112"/>
                  <a:pt x="723" y="130"/>
                  <a:pt x="779" y="223"/>
                </a:cubicBezTo>
                <a:cubicBezTo>
                  <a:pt x="835" y="297"/>
                  <a:pt x="853" y="353"/>
                  <a:pt x="742" y="390"/>
                </a:cubicBezTo>
                <a:cubicBezTo>
                  <a:pt x="630" y="446"/>
                  <a:pt x="408" y="612"/>
                  <a:pt x="334" y="612"/>
                </a:cubicBezTo>
                <a:cubicBezTo>
                  <a:pt x="241" y="612"/>
                  <a:pt x="0" y="557"/>
                  <a:pt x="0" y="594"/>
                </a:cubicBezTo>
              </a:path>
            </a:pathLst>
          </a:custGeom>
          <a:solidFill>
            <a:srgbClr val="2E4769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4795598" y="3234178"/>
            <a:ext cx="545084" cy="450793"/>
          </a:xfrm>
          <a:custGeom>
            <a:rect b="b" l="l" r="r" t="t"/>
            <a:pathLst>
              <a:path extrusionOk="0" h="2375" w="2877">
                <a:moveTo>
                  <a:pt x="1855" y="1206"/>
                </a:moveTo>
                <a:lnTo>
                  <a:pt x="1855" y="1206"/>
                </a:lnTo>
                <a:cubicBezTo>
                  <a:pt x="1855" y="1206"/>
                  <a:pt x="1651" y="1095"/>
                  <a:pt x="1540" y="1002"/>
                </a:cubicBezTo>
                <a:cubicBezTo>
                  <a:pt x="1429" y="909"/>
                  <a:pt x="1299" y="890"/>
                  <a:pt x="1299" y="890"/>
                </a:cubicBezTo>
                <a:cubicBezTo>
                  <a:pt x="1299" y="890"/>
                  <a:pt x="1169" y="890"/>
                  <a:pt x="1151" y="890"/>
                </a:cubicBezTo>
                <a:cubicBezTo>
                  <a:pt x="1113" y="872"/>
                  <a:pt x="983" y="854"/>
                  <a:pt x="983" y="854"/>
                </a:cubicBezTo>
                <a:cubicBezTo>
                  <a:pt x="983" y="854"/>
                  <a:pt x="928" y="798"/>
                  <a:pt x="872" y="761"/>
                </a:cubicBezTo>
                <a:cubicBezTo>
                  <a:pt x="835" y="724"/>
                  <a:pt x="650" y="649"/>
                  <a:pt x="631" y="631"/>
                </a:cubicBezTo>
                <a:cubicBezTo>
                  <a:pt x="594" y="631"/>
                  <a:pt x="557" y="724"/>
                  <a:pt x="557" y="761"/>
                </a:cubicBezTo>
                <a:cubicBezTo>
                  <a:pt x="557" y="816"/>
                  <a:pt x="538" y="928"/>
                  <a:pt x="538" y="984"/>
                </a:cubicBezTo>
                <a:cubicBezTo>
                  <a:pt x="538" y="1039"/>
                  <a:pt x="576" y="1132"/>
                  <a:pt x="483" y="1132"/>
                </a:cubicBezTo>
                <a:cubicBezTo>
                  <a:pt x="409" y="1150"/>
                  <a:pt x="241" y="1132"/>
                  <a:pt x="223" y="1132"/>
                </a:cubicBezTo>
                <a:cubicBezTo>
                  <a:pt x="186" y="1132"/>
                  <a:pt x="112" y="1132"/>
                  <a:pt x="112" y="1132"/>
                </a:cubicBezTo>
                <a:cubicBezTo>
                  <a:pt x="112" y="1132"/>
                  <a:pt x="38" y="1113"/>
                  <a:pt x="38" y="1225"/>
                </a:cubicBezTo>
                <a:cubicBezTo>
                  <a:pt x="38" y="1336"/>
                  <a:pt x="38" y="1558"/>
                  <a:pt x="38" y="1596"/>
                </a:cubicBezTo>
                <a:cubicBezTo>
                  <a:pt x="38" y="1632"/>
                  <a:pt x="38" y="1762"/>
                  <a:pt x="38" y="1800"/>
                </a:cubicBezTo>
                <a:cubicBezTo>
                  <a:pt x="38" y="1837"/>
                  <a:pt x="0" y="1892"/>
                  <a:pt x="56" y="1967"/>
                </a:cubicBezTo>
                <a:cubicBezTo>
                  <a:pt x="112" y="2059"/>
                  <a:pt x="223" y="2189"/>
                  <a:pt x="241" y="2208"/>
                </a:cubicBezTo>
                <a:cubicBezTo>
                  <a:pt x="279" y="2226"/>
                  <a:pt x="316" y="2300"/>
                  <a:pt x="316" y="2300"/>
                </a:cubicBezTo>
                <a:cubicBezTo>
                  <a:pt x="316" y="2300"/>
                  <a:pt x="390" y="2300"/>
                  <a:pt x="427" y="2282"/>
                </a:cubicBezTo>
                <a:cubicBezTo>
                  <a:pt x="446" y="2282"/>
                  <a:pt x="501" y="2263"/>
                  <a:pt x="501" y="2282"/>
                </a:cubicBezTo>
                <a:cubicBezTo>
                  <a:pt x="520" y="2282"/>
                  <a:pt x="706" y="2282"/>
                  <a:pt x="724" y="2282"/>
                </a:cubicBezTo>
                <a:cubicBezTo>
                  <a:pt x="742" y="2300"/>
                  <a:pt x="761" y="2300"/>
                  <a:pt x="761" y="2300"/>
                </a:cubicBezTo>
                <a:cubicBezTo>
                  <a:pt x="854" y="2356"/>
                  <a:pt x="854" y="2356"/>
                  <a:pt x="854" y="2356"/>
                </a:cubicBezTo>
                <a:cubicBezTo>
                  <a:pt x="854" y="2356"/>
                  <a:pt x="891" y="2356"/>
                  <a:pt x="1058" y="2356"/>
                </a:cubicBezTo>
                <a:cubicBezTo>
                  <a:pt x="1188" y="2374"/>
                  <a:pt x="1188" y="2374"/>
                  <a:pt x="1188" y="2374"/>
                </a:cubicBezTo>
                <a:cubicBezTo>
                  <a:pt x="1188" y="2374"/>
                  <a:pt x="1280" y="2338"/>
                  <a:pt x="1354" y="2300"/>
                </a:cubicBezTo>
                <a:cubicBezTo>
                  <a:pt x="1410" y="2245"/>
                  <a:pt x="1596" y="2171"/>
                  <a:pt x="1614" y="2133"/>
                </a:cubicBezTo>
                <a:cubicBezTo>
                  <a:pt x="1633" y="2115"/>
                  <a:pt x="1689" y="2115"/>
                  <a:pt x="1651" y="2022"/>
                </a:cubicBezTo>
                <a:cubicBezTo>
                  <a:pt x="1633" y="1929"/>
                  <a:pt x="1559" y="1929"/>
                  <a:pt x="1633" y="1874"/>
                </a:cubicBezTo>
                <a:cubicBezTo>
                  <a:pt x="1707" y="1818"/>
                  <a:pt x="1763" y="1800"/>
                  <a:pt x="1763" y="1800"/>
                </a:cubicBezTo>
                <a:cubicBezTo>
                  <a:pt x="1763" y="1800"/>
                  <a:pt x="1967" y="1744"/>
                  <a:pt x="1967" y="1762"/>
                </a:cubicBezTo>
                <a:cubicBezTo>
                  <a:pt x="1967" y="1762"/>
                  <a:pt x="2041" y="1688"/>
                  <a:pt x="2152" y="1632"/>
                </a:cubicBezTo>
                <a:cubicBezTo>
                  <a:pt x="2264" y="1577"/>
                  <a:pt x="2523" y="1466"/>
                  <a:pt x="2523" y="1466"/>
                </a:cubicBezTo>
                <a:cubicBezTo>
                  <a:pt x="2653" y="1429"/>
                  <a:pt x="2653" y="1429"/>
                  <a:pt x="2653" y="1429"/>
                </a:cubicBezTo>
                <a:cubicBezTo>
                  <a:pt x="2709" y="1429"/>
                  <a:pt x="2709" y="1429"/>
                  <a:pt x="2709" y="1429"/>
                </a:cubicBezTo>
                <a:cubicBezTo>
                  <a:pt x="2709" y="1429"/>
                  <a:pt x="2746" y="1410"/>
                  <a:pt x="2727" y="1317"/>
                </a:cubicBezTo>
                <a:cubicBezTo>
                  <a:pt x="2709" y="1225"/>
                  <a:pt x="2709" y="1206"/>
                  <a:pt x="2764" y="1113"/>
                </a:cubicBezTo>
                <a:cubicBezTo>
                  <a:pt x="2802" y="1039"/>
                  <a:pt x="2857" y="984"/>
                  <a:pt x="2857" y="890"/>
                </a:cubicBezTo>
                <a:cubicBezTo>
                  <a:pt x="2857" y="779"/>
                  <a:pt x="2876" y="631"/>
                  <a:pt x="2820" y="557"/>
                </a:cubicBezTo>
                <a:cubicBezTo>
                  <a:pt x="2783" y="483"/>
                  <a:pt x="2764" y="334"/>
                  <a:pt x="2727" y="316"/>
                </a:cubicBezTo>
                <a:cubicBezTo>
                  <a:pt x="2690" y="297"/>
                  <a:pt x="2579" y="278"/>
                  <a:pt x="2523" y="223"/>
                </a:cubicBezTo>
                <a:cubicBezTo>
                  <a:pt x="2449" y="167"/>
                  <a:pt x="2338" y="93"/>
                  <a:pt x="2338" y="93"/>
                </a:cubicBezTo>
                <a:cubicBezTo>
                  <a:pt x="2226" y="56"/>
                  <a:pt x="2226" y="56"/>
                  <a:pt x="2226" y="56"/>
                </a:cubicBezTo>
                <a:cubicBezTo>
                  <a:pt x="1744" y="37"/>
                  <a:pt x="1744" y="37"/>
                  <a:pt x="1744" y="37"/>
                </a:cubicBezTo>
                <a:cubicBezTo>
                  <a:pt x="1744" y="37"/>
                  <a:pt x="1670" y="0"/>
                  <a:pt x="1651" y="130"/>
                </a:cubicBezTo>
                <a:cubicBezTo>
                  <a:pt x="1596" y="278"/>
                  <a:pt x="1596" y="278"/>
                  <a:pt x="1596" y="278"/>
                </a:cubicBezTo>
                <a:cubicBezTo>
                  <a:pt x="1596" y="278"/>
                  <a:pt x="1559" y="501"/>
                  <a:pt x="1577" y="575"/>
                </a:cubicBezTo>
                <a:cubicBezTo>
                  <a:pt x="1596" y="631"/>
                  <a:pt x="1614" y="779"/>
                  <a:pt x="1614" y="779"/>
                </a:cubicBezTo>
                <a:cubicBezTo>
                  <a:pt x="1614" y="779"/>
                  <a:pt x="1633" y="909"/>
                  <a:pt x="1744" y="928"/>
                </a:cubicBezTo>
                <a:cubicBezTo>
                  <a:pt x="1837" y="946"/>
                  <a:pt x="1874" y="909"/>
                  <a:pt x="1985" y="1002"/>
                </a:cubicBezTo>
                <a:cubicBezTo>
                  <a:pt x="2078" y="1076"/>
                  <a:pt x="2022" y="1150"/>
                  <a:pt x="1855" y="1206"/>
                </a:cubicBezTo>
              </a:path>
            </a:pathLst>
          </a:custGeom>
          <a:solidFill>
            <a:srgbClr val="2E4769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5309751" y="3283523"/>
            <a:ext cx="133764" cy="369667"/>
          </a:xfrm>
          <a:custGeom>
            <a:rect b="b" l="l" r="r" t="t"/>
            <a:pathLst>
              <a:path extrusionOk="0" h="1949" w="706">
                <a:moveTo>
                  <a:pt x="519" y="427"/>
                </a:moveTo>
                <a:lnTo>
                  <a:pt x="519" y="427"/>
                </a:lnTo>
                <a:cubicBezTo>
                  <a:pt x="519" y="427"/>
                  <a:pt x="426" y="259"/>
                  <a:pt x="371" y="167"/>
                </a:cubicBezTo>
                <a:cubicBezTo>
                  <a:pt x="334" y="93"/>
                  <a:pt x="334" y="37"/>
                  <a:pt x="259" y="18"/>
                </a:cubicBezTo>
                <a:cubicBezTo>
                  <a:pt x="185" y="0"/>
                  <a:pt x="37" y="0"/>
                  <a:pt x="18" y="56"/>
                </a:cubicBezTo>
                <a:cubicBezTo>
                  <a:pt x="18" y="56"/>
                  <a:pt x="37" y="111"/>
                  <a:pt x="93" y="223"/>
                </a:cubicBezTo>
                <a:cubicBezTo>
                  <a:pt x="129" y="315"/>
                  <a:pt x="148" y="389"/>
                  <a:pt x="148" y="427"/>
                </a:cubicBezTo>
                <a:cubicBezTo>
                  <a:pt x="148" y="464"/>
                  <a:pt x="148" y="630"/>
                  <a:pt x="148" y="630"/>
                </a:cubicBezTo>
                <a:cubicBezTo>
                  <a:pt x="148" y="630"/>
                  <a:pt x="129" y="724"/>
                  <a:pt x="93" y="779"/>
                </a:cubicBezTo>
                <a:cubicBezTo>
                  <a:pt x="55" y="835"/>
                  <a:pt x="18" y="927"/>
                  <a:pt x="18" y="965"/>
                </a:cubicBezTo>
                <a:cubicBezTo>
                  <a:pt x="18" y="1001"/>
                  <a:pt x="37" y="1113"/>
                  <a:pt x="0" y="1169"/>
                </a:cubicBezTo>
                <a:cubicBezTo>
                  <a:pt x="0" y="1169"/>
                  <a:pt x="111" y="1169"/>
                  <a:pt x="148" y="1169"/>
                </a:cubicBezTo>
                <a:cubicBezTo>
                  <a:pt x="185" y="1169"/>
                  <a:pt x="241" y="1224"/>
                  <a:pt x="297" y="1280"/>
                </a:cubicBezTo>
                <a:cubicBezTo>
                  <a:pt x="352" y="1336"/>
                  <a:pt x="371" y="1354"/>
                  <a:pt x="371" y="1484"/>
                </a:cubicBezTo>
                <a:cubicBezTo>
                  <a:pt x="371" y="1632"/>
                  <a:pt x="315" y="1632"/>
                  <a:pt x="371" y="1799"/>
                </a:cubicBezTo>
                <a:cubicBezTo>
                  <a:pt x="408" y="1948"/>
                  <a:pt x="500" y="1873"/>
                  <a:pt x="556" y="1837"/>
                </a:cubicBezTo>
                <a:cubicBezTo>
                  <a:pt x="594" y="1781"/>
                  <a:pt x="686" y="1669"/>
                  <a:pt x="686" y="1614"/>
                </a:cubicBezTo>
                <a:cubicBezTo>
                  <a:pt x="705" y="1540"/>
                  <a:pt x="668" y="1317"/>
                  <a:pt x="630" y="1298"/>
                </a:cubicBezTo>
                <a:cubicBezTo>
                  <a:pt x="594" y="1261"/>
                  <a:pt x="500" y="1113"/>
                  <a:pt x="464" y="909"/>
                </a:cubicBezTo>
                <a:cubicBezTo>
                  <a:pt x="426" y="686"/>
                  <a:pt x="445" y="501"/>
                  <a:pt x="519" y="427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5144219" y="2949821"/>
            <a:ext cx="84438" cy="98688"/>
          </a:xfrm>
          <a:custGeom>
            <a:rect b="b" l="l" r="r" t="t"/>
            <a:pathLst>
              <a:path extrusionOk="0" h="520" w="446">
                <a:moveTo>
                  <a:pt x="37" y="92"/>
                </a:moveTo>
                <a:lnTo>
                  <a:pt x="37" y="92"/>
                </a:lnTo>
                <a:cubicBezTo>
                  <a:pt x="37" y="74"/>
                  <a:pt x="0" y="55"/>
                  <a:pt x="56" y="55"/>
                </a:cubicBezTo>
                <a:cubicBezTo>
                  <a:pt x="111" y="55"/>
                  <a:pt x="185" y="92"/>
                  <a:pt x="223" y="74"/>
                </a:cubicBezTo>
                <a:cubicBezTo>
                  <a:pt x="259" y="37"/>
                  <a:pt x="241" y="0"/>
                  <a:pt x="297" y="18"/>
                </a:cubicBezTo>
                <a:cubicBezTo>
                  <a:pt x="353" y="37"/>
                  <a:pt x="445" y="130"/>
                  <a:pt x="389" y="241"/>
                </a:cubicBezTo>
                <a:cubicBezTo>
                  <a:pt x="334" y="334"/>
                  <a:pt x="241" y="501"/>
                  <a:pt x="167" y="501"/>
                </a:cubicBezTo>
                <a:cubicBezTo>
                  <a:pt x="111" y="501"/>
                  <a:pt x="56" y="519"/>
                  <a:pt x="56" y="501"/>
                </a:cubicBezTo>
                <a:cubicBezTo>
                  <a:pt x="56" y="463"/>
                  <a:pt x="111" y="445"/>
                  <a:pt x="93" y="334"/>
                </a:cubicBezTo>
                <a:cubicBezTo>
                  <a:pt x="93" y="222"/>
                  <a:pt x="74" y="185"/>
                  <a:pt x="37" y="92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5140874" y="2882914"/>
            <a:ext cx="91963" cy="84471"/>
          </a:xfrm>
          <a:custGeom>
            <a:rect b="b" l="l" r="r" t="t"/>
            <a:pathLst>
              <a:path extrusionOk="0" h="446" w="483">
                <a:moveTo>
                  <a:pt x="111" y="130"/>
                </a:moveTo>
                <a:lnTo>
                  <a:pt x="111" y="130"/>
                </a:lnTo>
                <a:cubicBezTo>
                  <a:pt x="111" y="130"/>
                  <a:pt x="185" y="112"/>
                  <a:pt x="222" y="74"/>
                </a:cubicBezTo>
                <a:cubicBezTo>
                  <a:pt x="259" y="37"/>
                  <a:pt x="371" y="0"/>
                  <a:pt x="371" y="0"/>
                </a:cubicBezTo>
                <a:cubicBezTo>
                  <a:pt x="371" y="0"/>
                  <a:pt x="482" y="0"/>
                  <a:pt x="482" y="37"/>
                </a:cubicBezTo>
                <a:cubicBezTo>
                  <a:pt x="482" y="74"/>
                  <a:pt x="463" y="130"/>
                  <a:pt x="426" y="186"/>
                </a:cubicBezTo>
                <a:cubicBezTo>
                  <a:pt x="371" y="242"/>
                  <a:pt x="333" y="334"/>
                  <a:pt x="333" y="353"/>
                </a:cubicBezTo>
                <a:lnTo>
                  <a:pt x="315" y="371"/>
                </a:lnTo>
                <a:lnTo>
                  <a:pt x="277" y="353"/>
                </a:lnTo>
                <a:cubicBezTo>
                  <a:pt x="259" y="371"/>
                  <a:pt x="259" y="427"/>
                  <a:pt x="185" y="427"/>
                </a:cubicBezTo>
                <a:cubicBezTo>
                  <a:pt x="129" y="427"/>
                  <a:pt x="36" y="353"/>
                  <a:pt x="55" y="445"/>
                </a:cubicBezTo>
                <a:cubicBezTo>
                  <a:pt x="55" y="445"/>
                  <a:pt x="0" y="408"/>
                  <a:pt x="0" y="353"/>
                </a:cubicBezTo>
                <a:cubicBezTo>
                  <a:pt x="0" y="278"/>
                  <a:pt x="55" y="223"/>
                  <a:pt x="74" y="204"/>
                </a:cubicBezTo>
                <a:cubicBezTo>
                  <a:pt x="92" y="167"/>
                  <a:pt x="111" y="167"/>
                  <a:pt x="111" y="13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5147564" y="2879568"/>
            <a:ext cx="506634" cy="517699"/>
          </a:xfrm>
          <a:custGeom>
            <a:rect b="b" l="l" r="r" t="t"/>
            <a:pathLst>
              <a:path extrusionOk="0" h="2728" w="2673">
                <a:moveTo>
                  <a:pt x="2449" y="1279"/>
                </a:moveTo>
                <a:lnTo>
                  <a:pt x="2449" y="1279"/>
                </a:lnTo>
                <a:cubicBezTo>
                  <a:pt x="2486" y="1354"/>
                  <a:pt x="2486" y="1539"/>
                  <a:pt x="2467" y="1780"/>
                </a:cubicBezTo>
                <a:cubicBezTo>
                  <a:pt x="2449" y="2021"/>
                  <a:pt x="2579" y="2263"/>
                  <a:pt x="2672" y="2448"/>
                </a:cubicBezTo>
                <a:cubicBezTo>
                  <a:pt x="2672" y="2448"/>
                  <a:pt x="2597" y="2522"/>
                  <a:pt x="2579" y="2522"/>
                </a:cubicBezTo>
                <a:cubicBezTo>
                  <a:pt x="2561" y="2541"/>
                  <a:pt x="2338" y="2578"/>
                  <a:pt x="2319" y="2578"/>
                </a:cubicBezTo>
                <a:cubicBezTo>
                  <a:pt x="2301" y="2578"/>
                  <a:pt x="2078" y="2652"/>
                  <a:pt x="2078" y="2652"/>
                </a:cubicBezTo>
                <a:cubicBezTo>
                  <a:pt x="2078" y="2652"/>
                  <a:pt x="1985" y="2708"/>
                  <a:pt x="1819" y="2708"/>
                </a:cubicBezTo>
                <a:cubicBezTo>
                  <a:pt x="1670" y="2708"/>
                  <a:pt x="1633" y="2727"/>
                  <a:pt x="1540" y="2652"/>
                </a:cubicBezTo>
                <a:cubicBezTo>
                  <a:pt x="1429" y="2597"/>
                  <a:pt x="1373" y="2560"/>
                  <a:pt x="1373" y="2560"/>
                </a:cubicBezTo>
                <a:cubicBezTo>
                  <a:pt x="1373" y="2560"/>
                  <a:pt x="1225" y="2337"/>
                  <a:pt x="1225" y="2281"/>
                </a:cubicBezTo>
                <a:cubicBezTo>
                  <a:pt x="1206" y="2244"/>
                  <a:pt x="1188" y="2170"/>
                  <a:pt x="1113" y="2151"/>
                </a:cubicBezTo>
                <a:cubicBezTo>
                  <a:pt x="1039" y="2133"/>
                  <a:pt x="872" y="2151"/>
                  <a:pt x="872" y="2189"/>
                </a:cubicBezTo>
                <a:cubicBezTo>
                  <a:pt x="872" y="2189"/>
                  <a:pt x="742" y="2151"/>
                  <a:pt x="706" y="2133"/>
                </a:cubicBezTo>
                <a:cubicBezTo>
                  <a:pt x="687" y="2115"/>
                  <a:pt x="538" y="2003"/>
                  <a:pt x="538" y="2003"/>
                </a:cubicBezTo>
                <a:cubicBezTo>
                  <a:pt x="483" y="1966"/>
                  <a:pt x="483" y="1966"/>
                  <a:pt x="483" y="1966"/>
                </a:cubicBezTo>
                <a:cubicBezTo>
                  <a:pt x="371" y="1929"/>
                  <a:pt x="371" y="1929"/>
                  <a:pt x="371" y="1929"/>
                </a:cubicBezTo>
                <a:cubicBezTo>
                  <a:pt x="371" y="1929"/>
                  <a:pt x="390" y="1799"/>
                  <a:pt x="335" y="1650"/>
                </a:cubicBezTo>
                <a:cubicBezTo>
                  <a:pt x="279" y="1502"/>
                  <a:pt x="205" y="1391"/>
                  <a:pt x="205" y="1391"/>
                </a:cubicBezTo>
                <a:cubicBezTo>
                  <a:pt x="75" y="1094"/>
                  <a:pt x="75" y="1094"/>
                  <a:pt x="75" y="1094"/>
                </a:cubicBezTo>
                <a:cubicBezTo>
                  <a:pt x="0" y="927"/>
                  <a:pt x="0" y="927"/>
                  <a:pt x="0" y="927"/>
                </a:cubicBezTo>
                <a:cubicBezTo>
                  <a:pt x="0" y="927"/>
                  <a:pt x="0" y="890"/>
                  <a:pt x="38" y="872"/>
                </a:cubicBezTo>
                <a:cubicBezTo>
                  <a:pt x="38" y="872"/>
                  <a:pt x="38" y="890"/>
                  <a:pt x="149" y="872"/>
                </a:cubicBezTo>
                <a:cubicBezTo>
                  <a:pt x="149" y="872"/>
                  <a:pt x="241" y="834"/>
                  <a:pt x="316" y="686"/>
                </a:cubicBezTo>
                <a:cubicBezTo>
                  <a:pt x="316" y="686"/>
                  <a:pt x="390" y="593"/>
                  <a:pt x="390" y="575"/>
                </a:cubicBezTo>
                <a:cubicBezTo>
                  <a:pt x="390" y="537"/>
                  <a:pt x="371" y="408"/>
                  <a:pt x="279" y="389"/>
                </a:cubicBezTo>
                <a:cubicBezTo>
                  <a:pt x="279" y="389"/>
                  <a:pt x="316" y="296"/>
                  <a:pt x="335" y="260"/>
                </a:cubicBezTo>
                <a:cubicBezTo>
                  <a:pt x="371" y="222"/>
                  <a:pt x="427" y="148"/>
                  <a:pt x="427" y="130"/>
                </a:cubicBezTo>
                <a:cubicBezTo>
                  <a:pt x="446" y="111"/>
                  <a:pt x="446" y="55"/>
                  <a:pt x="446" y="55"/>
                </a:cubicBezTo>
                <a:cubicBezTo>
                  <a:pt x="538" y="18"/>
                  <a:pt x="538" y="18"/>
                  <a:pt x="538" y="18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651" y="241"/>
                  <a:pt x="1651" y="241"/>
                  <a:pt x="1651" y="241"/>
                </a:cubicBezTo>
                <a:cubicBezTo>
                  <a:pt x="2134" y="537"/>
                  <a:pt x="2134" y="537"/>
                  <a:pt x="2134" y="537"/>
                </a:cubicBezTo>
                <a:cubicBezTo>
                  <a:pt x="2134" y="537"/>
                  <a:pt x="2152" y="631"/>
                  <a:pt x="2152" y="649"/>
                </a:cubicBezTo>
                <a:cubicBezTo>
                  <a:pt x="2152" y="686"/>
                  <a:pt x="2523" y="816"/>
                  <a:pt x="2486" y="872"/>
                </a:cubicBezTo>
                <a:cubicBezTo>
                  <a:pt x="2467" y="890"/>
                  <a:pt x="2319" y="1076"/>
                  <a:pt x="2449" y="1279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5155088" y="2637027"/>
            <a:ext cx="274214" cy="270977"/>
          </a:xfrm>
          <a:custGeom>
            <a:rect b="b" l="l" r="r" t="t"/>
            <a:pathLst>
              <a:path extrusionOk="0" h="1428" w="1447">
                <a:moveTo>
                  <a:pt x="371" y="92"/>
                </a:moveTo>
                <a:lnTo>
                  <a:pt x="371" y="92"/>
                </a:lnTo>
                <a:cubicBezTo>
                  <a:pt x="371" y="92"/>
                  <a:pt x="482" y="278"/>
                  <a:pt x="445" y="445"/>
                </a:cubicBezTo>
                <a:cubicBezTo>
                  <a:pt x="389" y="593"/>
                  <a:pt x="222" y="834"/>
                  <a:pt x="222" y="834"/>
                </a:cubicBezTo>
                <a:cubicBezTo>
                  <a:pt x="111" y="1000"/>
                  <a:pt x="111" y="1000"/>
                  <a:pt x="111" y="1000"/>
                </a:cubicBezTo>
                <a:cubicBezTo>
                  <a:pt x="111" y="1000"/>
                  <a:pt x="92" y="1130"/>
                  <a:pt x="74" y="1149"/>
                </a:cubicBezTo>
                <a:cubicBezTo>
                  <a:pt x="55" y="1186"/>
                  <a:pt x="0" y="1371"/>
                  <a:pt x="37" y="1427"/>
                </a:cubicBezTo>
                <a:cubicBezTo>
                  <a:pt x="37" y="1427"/>
                  <a:pt x="74" y="1427"/>
                  <a:pt x="129" y="1390"/>
                </a:cubicBezTo>
                <a:cubicBezTo>
                  <a:pt x="185" y="1353"/>
                  <a:pt x="222" y="1316"/>
                  <a:pt x="259" y="1316"/>
                </a:cubicBezTo>
                <a:cubicBezTo>
                  <a:pt x="297" y="1297"/>
                  <a:pt x="408" y="1297"/>
                  <a:pt x="408" y="1334"/>
                </a:cubicBezTo>
                <a:cubicBezTo>
                  <a:pt x="500" y="1297"/>
                  <a:pt x="500" y="1297"/>
                  <a:pt x="500" y="1297"/>
                </a:cubicBezTo>
                <a:cubicBezTo>
                  <a:pt x="1131" y="1279"/>
                  <a:pt x="1131" y="1279"/>
                  <a:pt x="1131" y="1279"/>
                </a:cubicBezTo>
                <a:cubicBezTo>
                  <a:pt x="1131" y="1279"/>
                  <a:pt x="1187" y="1019"/>
                  <a:pt x="1205" y="964"/>
                </a:cubicBezTo>
                <a:cubicBezTo>
                  <a:pt x="1205" y="909"/>
                  <a:pt x="1298" y="742"/>
                  <a:pt x="1298" y="742"/>
                </a:cubicBezTo>
                <a:cubicBezTo>
                  <a:pt x="1298" y="742"/>
                  <a:pt x="1446" y="630"/>
                  <a:pt x="1410" y="482"/>
                </a:cubicBezTo>
                <a:cubicBezTo>
                  <a:pt x="1391" y="315"/>
                  <a:pt x="1354" y="166"/>
                  <a:pt x="1298" y="111"/>
                </a:cubicBezTo>
                <a:cubicBezTo>
                  <a:pt x="1261" y="74"/>
                  <a:pt x="1150" y="0"/>
                  <a:pt x="1150" y="0"/>
                </a:cubicBezTo>
                <a:cubicBezTo>
                  <a:pt x="1150" y="0"/>
                  <a:pt x="1113" y="18"/>
                  <a:pt x="927" y="55"/>
                </a:cubicBezTo>
                <a:cubicBezTo>
                  <a:pt x="742" y="92"/>
                  <a:pt x="482" y="111"/>
                  <a:pt x="371" y="92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5369108" y="2594374"/>
            <a:ext cx="383733" cy="454132"/>
          </a:xfrm>
          <a:custGeom>
            <a:rect b="b" l="l" r="r" t="t"/>
            <a:pathLst>
              <a:path extrusionOk="0" h="2393" w="2023">
                <a:moveTo>
                  <a:pt x="1855" y="1706"/>
                </a:moveTo>
                <a:lnTo>
                  <a:pt x="1855" y="1706"/>
                </a:lnTo>
                <a:cubicBezTo>
                  <a:pt x="1855" y="1706"/>
                  <a:pt x="1781" y="1687"/>
                  <a:pt x="1763" y="1724"/>
                </a:cubicBezTo>
                <a:cubicBezTo>
                  <a:pt x="1744" y="1762"/>
                  <a:pt x="1651" y="1817"/>
                  <a:pt x="1614" y="1873"/>
                </a:cubicBezTo>
                <a:cubicBezTo>
                  <a:pt x="1577" y="1947"/>
                  <a:pt x="1614" y="1984"/>
                  <a:pt x="1577" y="2021"/>
                </a:cubicBezTo>
                <a:cubicBezTo>
                  <a:pt x="1558" y="2039"/>
                  <a:pt x="1503" y="1965"/>
                  <a:pt x="1503" y="2058"/>
                </a:cubicBezTo>
                <a:cubicBezTo>
                  <a:pt x="1503" y="2133"/>
                  <a:pt x="1503" y="2225"/>
                  <a:pt x="1466" y="2281"/>
                </a:cubicBezTo>
                <a:cubicBezTo>
                  <a:pt x="1410" y="2318"/>
                  <a:pt x="1354" y="2392"/>
                  <a:pt x="1354" y="2392"/>
                </a:cubicBezTo>
                <a:cubicBezTo>
                  <a:pt x="983" y="2151"/>
                  <a:pt x="983" y="2151"/>
                  <a:pt x="983" y="2151"/>
                </a:cubicBezTo>
                <a:cubicBezTo>
                  <a:pt x="965" y="2039"/>
                  <a:pt x="965" y="2039"/>
                  <a:pt x="965" y="2039"/>
                </a:cubicBezTo>
                <a:cubicBezTo>
                  <a:pt x="482" y="1743"/>
                  <a:pt x="482" y="1743"/>
                  <a:pt x="482" y="1743"/>
                </a:cubicBezTo>
                <a:cubicBezTo>
                  <a:pt x="0" y="1502"/>
                  <a:pt x="0" y="1502"/>
                  <a:pt x="0" y="1502"/>
                </a:cubicBezTo>
                <a:cubicBezTo>
                  <a:pt x="74" y="1169"/>
                  <a:pt x="74" y="1169"/>
                  <a:pt x="74" y="1169"/>
                </a:cubicBezTo>
                <a:cubicBezTo>
                  <a:pt x="167" y="965"/>
                  <a:pt x="167" y="965"/>
                  <a:pt x="167" y="965"/>
                </a:cubicBezTo>
                <a:cubicBezTo>
                  <a:pt x="167" y="965"/>
                  <a:pt x="297" y="853"/>
                  <a:pt x="297" y="724"/>
                </a:cubicBezTo>
                <a:cubicBezTo>
                  <a:pt x="279" y="594"/>
                  <a:pt x="204" y="353"/>
                  <a:pt x="167" y="334"/>
                </a:cubicBezTo>
                <a:cubicBezTo>
                  <a:pt x="149" y="315"/>
                  <a:pt x="19" y="223"/>
                  <a:pt x="19" y="223"/>
                </a:cubicBezTo>
                <a:cubicBezTo>
                  <a:pt x="19" y="223"/>
                  <a:pt x="0" y="56"/>
                  <a:pt x="130" y="56"/>
                </a:cubicBezTo>
                <a:cubicBezTo>
                  <a:pt x="279" y="37"/>
                  <a:pt x="353" y="37"/>
                  <a:pt x="408" y="37"/>
                </a:cubicBezTo>
                <a:cubicBezTo>
                  <a:pt x="445" y="37"/>
                  <a:pt x="575" y="0"/>
                  <a:pt x="650" y="56"/>
                </a:cubicBezTo>
                <a:cubicBezTo>
                  <a:pt x="724" y="111"/>
                  <a:pt x="946" y="297"/>
                  <a:pt x="1039" y="315"/>
                </a:cubicBezTo>
                <a:cubicBezTo>
                  <a:pt x="1132" y="353"/>
                  <a:pt x="1224" y="427"/>
                  <a:pt x="1410" y="371"/>
                </a:cubicBezTo>
                <a:cubicBezTo>
                  <a:pt x="1595" y="297"/>
                  <a:pt x="1725" y="278"/>
                  <a:pt x="1763" y="278"/>
                </a:cubicBezTo>
                <a:cubicBezTo>
                  <a:pt x="1818" y="278"/>
                  <a:pt x="2022" y="241"/>
                  <a:pt x="1985" y="297"/>
                </a:cubicBezTo>
                <a:cubicBezTo>
                  <a:pt x="1966" y="353"/>
                  <a:pt x="1892" y="464"/>
                  <a:pt x="1837" y="501"/>
                </a:cubicBezTo>
                <a:cubicBezTo>
                  <a:pt x="1781" y="556"/>
                  <a:pt x="1725" y="575"/>
                  <a:pt x="1725" y="630"/>
                </a:cubicBezTo>
                <a:cubicBezTo>
                  <a:pt x="1725" y="686"/>
                  <a:pt x="1651" y="1409"/>
                  <a:pt x="1707" y="1465"/>
                </a:cubicBezTo>
                <a:cubicBezTo>
                  <a:pt x="1744" y="1502"/>
                  <a:pt x="1744" y="1576"/>
                  <a:pt x="1799" y="1613"/>
                </a:cubicBezTo>
                <a:cubicBezTo>
                  <a:pt x="1837" y="1650"/>
                  <a:pt x="1874" y="1668"/>
                  <a:pt x="1855" y="1706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1"/>
          <p:cNvSpPr/>
          <p:nvPr/>
        </p:nvSpPr>
        <p:spPr>
          <a:xfrm>
            <a:off x="4468715" y="2309179"/>
            <a:ext cx="605277" cy="408138"/>
          </a:xfrm>
          <a:custGeom>
            <a:rect b="b" l="l" r="r" t="t"/>
            <a:pathLst>
              <a:path extrusionOk="0" h="2152" w="3191">
                <a:moveTo>
                  <a:pt x="1984" y="0"/>
                </a:moveTo>
                <a:lnTo>
                  <a:pt x="1984" y="0"/>
                </a:lnTo>
                <a:cubicBezTo>
                  <a:pt x="1984" y="0"/>
                  <a:pt x="1965" y="18"/>
                  <a:pt x="1891" y="18"/>
                </a:cubicBezTo>
                <a:cubicBezTo>
                  <a:pt x="1817" y="18"/>
                  <a:pt x="1799" y="0"/>
                  <a:pt x="1762" y="36"/>
                </a:cubicBezTo>
                <a:cubicBezTo>
                  <a:pt x="1724" y="92"/>
                  <a:pt x="1613" y="259"/>
                  <a:pt x="1613" y="259"/>
                </a:cubicBezTo>
                <a:cubicBezTo>
                  <a:pt x="1613" y="259"/>
                  <a:pt x="1483" y="407"/>
                  <a:pt x="1446" y="426"/>
                </a:cubicBezTo>
                <a:cubicBezTo>
                  <a:pt x="1409" y="445"/>
                  <a:pt x="1261" y="556"/>
                  <a:pt x="1094" y="556"/>
                </a:cubicBezTo>
                <a:cubicBezTo>
                  <a:pt x="1094" y="556"/>
                  <a:pt x="1057" y="537"/>
                  <a:pt x="1020" y="612"/>
                </a:cubicBezTo>
                <a:cubicBezTo>
                  <a:pt x="982" y="686"/>
                  <a:pt x="852" y="760"/>
                  <a:pt x="834" y="760"/>
                </a:cubicBezTo>
                <a:cubicBezTo>
                  <a:pt x="797" y="778"/>
                  <a:pt x="594" y="871"/>
                  <a:pt x="279" y="890"/>
                </a:cubicBezTo>
                <a:cubicBezTo>
                  <a:pt x="279" y="890"/>
                  <a:pt x="204" y="1075"/>
                  <a:pt x="167" y="1113"/>
                </a:cubicBezTo>
                <a:cubicBezTo>
                  <a:pt x="130" y="1168"/>
                  <a:pt x="56" y="1261"/>
                  <a:pt x="37" y="1279"/>
                </a:cubicBezTo>
                <a:cubicBezTo>
                  <a:pt x="37" y="1316"/>
                  <a:pt x="0" y="1354"/>
                  <a:pt x="56" y="1465"/>
                </a:cubicBezTo>
                <a:cubicBezTo>
                  <a:pt x="111" y="1576"/>
                  <a:pt x="130" y="1595"/>
                  <a:pt x="130" y="1687"/>
                </a:cubicBezTo>
                <a:cubicBezTo>
                  <a:pt x="130" y="1687"/>
                  <a:pt x="74" y="1706"/>
                  <a:pt x="167" y="1799"/>
                </a:cubicBezTo>
                <a:cubicBezTo>
                  <a:pt x="260" y="1891"/>
                  <a:pt x="445" y="2021"/>
                  <a:pt x="445" y="2151"/>
                </a:cubicBezTo>
                <a:cubicBezTo>
                  <a:pt x="445" y="2151"/>
                  <a:pt x="482" y="2077"/>
                  <a:pt x="501" y="2058"/>
                </a:cubicBezTo>
                <a:cubicBezTo>
                  <a:pt x="538" y="2021"/>
                  <a:pt x="594" y="1891"/>
                  <a:pt x="612" y="1891"/>
                </a:cubicBezTo>
                <a:cubicBezTo>
                  <a:pt x="650" y="1873"/>
                  <a:pt x="668" y="1855"/>
                  <a:pt x="778" y="1873"/>
                </a:cubicBezTo>
                <a:cubicBezTo>
                  <a:pt x="871" y="1891"/>
                  <a:pt x="946" y="1929"/>
                  <a:pt x="946" y="1929"/>
                </a:cubicBezTo>
                <a:cubicBezTo>
                  <a:pt x="946" y="1929"/>
                  <a:pt x="908" y="1799"/>
                  <a:pt x="908" y="1761"/>
                </a:cubicBezTo>
                <a:cubicBezTo>
                  <a:pt x="908" y="1725"/>
                  <a:pt x="890" y="1687"/>
                  <a:pt x="982" y="1650"/>
                </a:cubicBezTo>
                <a:cubicBezTo>
                  <a:pt x="1057" y="1613"/>
                  <a:pt x="1094" y="1558"/>
                  <a:pt x="1094" y="1539"/>
                </a:cubicBezTo>
                <a:cubicBezTo>
                  <a:pt x="1112" y="1520"/>
                  <a:pt x="1187" y="1484"/>
                  <a:pt x="1279" y="1520"/>
                </a:cubicBezTo>
                <a:cubicBezTo>
                  <a:pt x="1279" y="1520"/>
                  <a:pt x="1353" y="1576"/>
                  <a:pt x="1391" y="1613"/>
                </a:cubicBezTo>
                <a:cubicBezTo>
                  <a:pt x="1428" y="1669"/>
                  <a:pt x="1409" y="1669"/>
                  <a:pt x="1502" y="1669"/>
                </a:cubicBezTo>
                <a:cubicBezTo>
                  <a:pt x="1594" y="1687"/>
                  <a:pt x="1650" y="1687"/>
                  <a:pt x="1669" y="1706"/>
                </a:cubicBezTo>
                <a:cubicBezTo>
                  <a:pt x="1688" y="1725"/>
                  <a:pt x="1743" y="1761"/>
                  <a:pt x="1836" y="1743"/>
                </a:cubicBezTo>
                <a:cubicBezTo>
                  <a:pt x="1947" y="1743"/>
                  <a:pt x="1965" y="1706"/>
                  <a:pt x="1984" y="1669"/>
                </a:cubicBezTo>
                <a:cubicBezTo>
                  <a:pt x="2003" y="1613"/>
                  <a:pt x="2021" y="1502"/>
                  <a:pt x="2170" y="1502"/>
                </a:cubicBezTo>
                <a:cubicBezTo>
                  <a:pt x="2336" y="1484"/>
                  <a:pt x="3190" y="1446"/>
                  <a:pt x="3190" y="1446"/>
                </a:cubicBezTo>
                <a:cubicBezTo>
                  <a:pt x="3190" y="1446"/>
                  <a:pt x="3134" y="1409"/>
                  <a:pt x="3078" y="1298"/>
                </a:cubicBezTo>
                <a:cubicBezTo>
                  <a:pt x="3004" y="1187"/>
                  <a:pt x="3004" y="1187"/>
                  <a:pt x="2949" y="1149"/>
                </a:cubicBezTo>
                <a:cubicBezTo>
                  <a:pt x="2893" y="1113"/>
                  <a:pt x="2875" y="1113"/>
                  <a:pt x="2837" y="1019"/>
                </a:cubicBezTo>
                <a:cubicBezTo>
                  <a:pt x="2801" y="945"/>
                  <a:pt x="2726" y="816"/>
                  <a:pt x="2578" y="760"/>
                </a:cubicBezTo>
                <a:cubicBezTo>
                  <a:pt x="2411" y="704"/>
                  <a:pt x="2300" y="593"/>
                  <a:pt x="2262" y="556"/>
                </a:cubicBezTo>
                <a:cubicBezTo>
                  <a:pt x="2225" y="519"/>
                  <a:pt x="2188" y="519"/>
                  <a:pt x="2207" y="445"/>
                </a:cubicBezTo>
                <a:cubicBezTo>
                  <a:pt x="2207" y="371"/>
                  <a:pt x="2300" y="315"/>
                  <a:pt x="2262" y="277"/>
                </a:cubicBezTo>
                <a:cubicBezTo>
                  <a:pt x="2244" y="222"/>
                  <a:pt x="2003" y="0"/>
                  <a:pt x="1984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/>
          <p:nvPr/>
        </p:nvSpPr>
        <p:spPr>
          <a:xfrm>
            <a:off x="4901774" y="1282146"/>
            <a:ext cx="506625" cy="521047"/>
          </a:xfrm>
          <a:custGeom>
            <a:rect b="b" l="l" r="r" t="t"/>
            <a:pathLst>
              <a:path extrusionOk="0" h="2746" w="2672">
                <a:moveTo>
                  <a:pt x="0" y="92"/>
                </a:moveTo>
                <a:lnTo>
                  <a:pt x="0" y="92"/>
                </a:lnTo>
                <a:cubicBezTo>
                  <a:pt x="93" y="2615"/>
                  <a:pt x="93" y="2615"/>
                  <a:pt x="93" y="2615"/>
                </a:cubicBezTo>
                <a:cubicBezTo>
                  <a:pt x="2022" y="2578"/>
                  <a:pt x="2022" y="2578"/>
                  <a:pt x="2022" y="2578"/>
                </a:cubicBezTo>
                <a:cubicBezTo>
                  <a:pt x="2207" y="2652"/>
                  <a:pt x="2207" y="2652"/>
                  <a:pt x="2207" y="2652"/>
                </a:cubicBezTo>
                <a:cubicBezTo>
                  <a:pt x="2207" y="2652"/>
                  <a:pt x="2189" y="2745"/>
                  <a:pt x="2245" y="2671"/>
                </a:cubicBezTo>
                <a:cubicBezTo>
                  <a:pt x="2300" y="2578"/>
                  <a:pt x="2263" y="2597"/>
                  <a:pt x="2337" y="2504"/>
                </a:cubicBezTo>
                <a:cubicBezTo>
                  <a:pt x="2411" y="2411"/>
                  <a:pt x="2504" y="2300"/>
                  <a:pt x="2671" y="2300"/>
                </a:cubicBezTo>
                <a:cubicBezTo>
                  <a:pt x="2671" y="2300"/>
                  <a:pt x="2560" y="2189"/>
                  <a:pt x="2560" y="2133"/>
                </a:cubicBezTo>
                <a:cubicBezTo>
                  <a:pt x="2560" y="2096"/>
                  <a:pt x="2597" y="2040"/>
                  <a:pt x="2652" y="2040"/>
                </a:cubicBezTo>
                <a:cubicBezTo>
                  <a:pt x="2652" y="2040"/>
                  <a:pt x="2375" y="1743"/>
                  <a:pt x="2356" y="1725"/>
                </a:cubicBezTo>
                <a:cubicBezTo>
                  <a:pt x="2337" y="1725"/>
                  <a:pt x="2170" y="1521"/>
                  <a:pt x="2133" y="1484"/>
                </a:cubicBezTo>
                <a:cubicBezTo>
                  <a:pt x="2115" y="1446"/>
                  <a:pt x="2078" y="1316"/>
                  <a:pt x="2059" y="1261"/>
                </a:cubicBezTo>
                <a:cubicBezTo>
                  <a:pt x="2022" y="1224"/>
                  <a:pt x="2004" y="1187"/>
                  <a:pt x="1929" y="1131"/>
                </a:cubicBezTo>
                <a:cubicBezTo>
                  <a:pt x="1855" y="1057"/>
                  <a:pt x="1855" y="1057"/>
                  <a:pt x="1818" y="964"/>
                </a:cubicBezTo>
                <a:cubicBezTo>
                  <a:pt x="1781" y="853"/>
                  <a:pt x="1762" y="816"/>
                  <a:pt x="1707" y="704"/>
                </a:cubicBezTo>
                <a:cubicBezTo>
                  <a:pt x="1651" y="593"/>
                  <a:pt x="1614" y="612"/>
                  <a:pt x="1633" y="538"/>
                </a:cubicBezTo>
                <a:cubicBezTo>
                  <a:pt x="1651" y="482"/>
                  <a:pt x="1688" y="408"/>
                  <a:pt x="1725" y="463"/>
                </a:cubicBezTo>
                <a:cubicBezTo>
                  <a:pt x="1762" y="519"/>
                  <a:pt x="1818" y="742"/>
                  <a:pt x="1874" y="779"/>
                </a:cubicBezTo>
                <a:cubicBezTo>
                  <a:pt x="1929" y="834"/>
                  <a:pt x="1966" y="909"/>
                  <a:pt x="1985" y="983"/>
                </a:cubicBezTo>
                <a:cubicBezTo>
                  <a:pt x="2004" y="1075"/>
                  <a:pt x="2078" y="1205"/>
                  <a:pt x="2096" y="1242"/>
                </a:cubicBezTo>
                <a:cubicBezTo>
                  <a:pt x="2133" y="1261"/>
                  <a:pt x="2189" y="1335"/>
                  <a:pt x="2189" y="1261"/>
                </a:cubicBezTo>
                <a:cubicBezTo>
                  <a:pt x="2189" y="1168"/>
                  <a:pt x="2170" y="1131"/>
                  <a:pt x="2170" y="1057"/>
                </a:cubicBezTo>
                <a:cubicBezTo>
                  <a:pt x="2170" y="983"/>
                  <a:pt x="2170" y="890"/>
                  <a:pt x="2189" y="834"/>
                </a:cubicBezTo>
                <a:cubicBezTo>
                  <a:pt x="2189" y="760"/>
                  <a:pt x="2281" y="649"/>
                  <a:pt x="2281" y="612"/>
                </a:cubicBezTo>
                <a:cubicBezTo>
                  <a:pt x="2300" y="574"/>
                  <a:pt x="2263" y="445"/>
                  <a:pt x="2245" y="408"/>
                </a:cubicBezTo>
                <a:cubicBezTo>
                  <a:pt x="2226" y="371"/>
                  <a:pt x="2133" y="111"/>
                  <a:pt x="2133" y="111"/>
                </a:cubicBezTo>
                <a:cubicBezTo>
                  <a:pt x="2133" y="111"/>
                  <a:pt x="2078" y="55"/>
                  <a:pt x="2059" y="74"/>
                </a:cubicBezTo>
                <a:cubicBezTo>
                  <a:pt x="2022" y="111"/>
                  <a:pt x="1948" y="185"/>
                  <a:pt x="1855" y="185"/>
                </a:cubicBezTo>
                <a:cubicBezTo>
                  <a:pt x="1781" y="185"/>
                  <a:pt x="1707" y="185"/>
                  <a:pt x="1651" y="148"/>
                </a:cubicBezTo>
                <a:cubicBezTo>
                  <a:pt x="1595" y="111"/>
                  <a:pt x="1577" y="74"/>
                  <a:pt x="1447" y="37"/>
                </a:cubicBezTo>
                <a:cubicBezTo>
                  <a:pt x="1317" y="0"/>
                  <a:pt x="1187" y="18"/>
                  <a:pt x="1076" y="92"/>
                </a:cubicBezTo>
                <a:cubicBezTo>
                  <a:pt x="965" y="167"/>
                  <a:pt x="946" y="241"/>
                  <a:pt x="853" y="222"/>
                </a:cubicBezTo>
                <a:cubicBezTo>
                  <a:pt x="779" y="203"/>
                  <a:pt x="705" y="185"/>
                  <a:pt x="649" y="203"/>
                </a:cubicBezTo>
                <a:cubicBezTo>
                  <a:pt x="594" y="203"/>
                  <a:pt x="556" y="185"/>
                  <a:pt x="445" y="148"/>
                </a:cubicBezTo>
                <a:cubicBezTo>
                  <a:pt x="352" y="129"/>
                  <a:pt x="111" y="148"/>
                  <a:pt x="0" y="92"/>
                </a:cubicBezTo>
              </a:path>
            </a:pathLst>
          </a:custGeom>
          <a:solidFill>
            <a:srgbClr val="D9D9D9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4820262" y="1735445"/>
            <a:ext cx="724833" cy="939216"/>
          </a:xfrm>
          <a:custGeom>
            <a:rect b="b" l="l" r="r" t="t"/>
            <a:pathLst>
              <a:path extrusionOk="0" h="4954" w="3822">
                <a:moveTo>
                  <a:pt x="3321" y="4656"/>
                </a:moveTo>
                <a:lnTo>
                  <a:pt x="3321" y="4656"/>
                </a:lnTo>
                <a:cubicBezTo>
                  <a:pt x="3321" y="4656"/>
                  <a:pt x="3228" y="4656"/>
                  <a:pt x="3173" y="4656"/>
                </a:cubicBezTo>
                <a:cubicBezTo>
                  <a:pt x="3117" y="4656"/>
                  <a:pt x="2987" y="4656"/>
                  <a:pt x="2968" y="4693"/>
                </a:cubicBezTo>
                <a:cubicBezTo>
                  <a:pt x="2931" y="4730"/>
                  <a:pt x="2913" y="4786"/>
                  <a:pt x="2913" y="4842"/>
                </a:cubicBezTo>
                <a:cubicBezTo>
                  <a:pt x="2913" y="4842"/>
                  <a:pt x="2505" y="4934"/>
                  <a:pt x="2486" y="4934"/>
                </a:cubicBezTo>
                <a:cubicBezTo>
                  <a:pt x="2467" y="4934"/>
                  <a:pt x="2189" y="4953"/>
                  <a:pt x="2134" y="4934"/>
                </a:cubicBezTo>
                <a:cubicBezTo>
                  <a:pt x="2134" y="4934"/>
                  <a:pt x="2078" y="4823"/>
                  <a:pt x="1911" y="4786"/>
                </a:cubicBezTo>
                <a:cubicBezTo>
                  <a:pt x="1763" y="4730"/>
                  <a:pt x="1689" y="4767"/>
                  <a:pt x="1689" y="4767"/>
                </a:cubicBezTo>
                <a:cubicBezTo>
                  <a:pt x="1689" y="4767"/>
                  <a:pt x="1577" y="4786"/>
                  <a:pt x="1540" y="4749"/>
                </a:cubicBezTo>
                <a:cubicBezTo>
                  <a:pt x="1503" y="4712"/>
                  <a:pt x="1336" y="4563"/>
                  <a:pt x="1336" y="4563"/>
                </a:cubicBezTo>
                <a:cubicBezTo>
                  <a:pt x="1336" y="4563"/>
                  <a:pt x="1224" y="4433"/>
                  <a:pt x="1188" y="4378"/>
                </a:cubicBezTo>
                <a:cubicBezTo>
                  <a:pt x="1150" y="4304"/>
                  <a:pt x="1132" y="4304"/>
                  <a:pt x="1095" y="4266"/>
                </a:cubicBezTo>
                <a:cubicBezTo>
                  <a:pt x="1076" y="4230"/>
                  <a:pt x="1021" y="4211"/>
                  <a:pt x="1021" y="4192"/>
                </a:cubicBezTo>
                <a:cubicBezTo>
                  <a:pt x="1002" y="4174"/>
                  <a:pt x="947" y="4062"/>
                  <a:pt x="891" y="4007"/>
                </a:cubicBezTo>
                <a:cubicBezTo>
                  <a:pt x="835" y="3933"/>
                  <a:pt x="742" y="3877"/>
                  <a:pt x="650" y="3840"/>
                </a:cubicBezTo>
                <a:cubicBezTo>
                  <a:pt x="557" y="3803"/>
                  <a:pt x="427" y="3691"/>
                  <a:pt x="427" y="3691"/>
                </a:cubicBezTo>
                <a:cubicBezTo>
                  <a:pt x="427" y="3691"/>
                  <a:pt x="371" y="3654"/>
                  <a:pt x="353" y="3636"/>
                </a:cubicBezTo>
                <a:cubicBezTo>
                  <a:pt x="334" y="3599"/>
                  <a:pt x="316" y="3562"/>
                  <a:pt x="353" y="3524"/>
                </a:cubicBezTo>
                <a:cubicBezTo>
                  <a:pt x="371" y="3506"/>
                  <a:pt x="390" y="3450"/>
                  <a:pt x="390" y="3450"/>
                </a:cubicBezTo>
                <a:cubicBezTo>
                  <a:pt x="390" y="3450"/>
                  <a:pt x="446" y="3413"/>
                  <a:pt x="390" y="3339"/>
                </a:cubicBezTo>
                <a:cubicBezTo>
                  <a:pt x="316" y="3283"/>
                  <a:pt x="130" y="3117"/>
                  <a:pt x="130" y="3117"/>
                </a:cubicBezTo>
                <a:cubicBezTo>
                  <a:pt x="130" y="3117"/>
                  <a:pt x="167" y="3098"/>
                  <a:pt x="149" y="3042"/>
                </a:cubicBezTo>
                <a:cubicBezTo>
                  <a:pt x="130" y="2968"/>
                  <a:pt x="56" y="2857"/>
                  <a:pt x="37" y="2782"/>
                </a:cubicBezTo>
                <a:cubicBezTo>
                  <a:pt x="19" y="2727"/>
                  <a:pt x="0" y="2578"/>
                  <a:pt x="0" y="2560"/>
                </a:cubicBezTo>
                <a:cubicBezTo>
                  <a:pt x="0" y="2523"/>
                  <a:pt x="0" y="2430"/>
                  <a:pt x="19" y="2356"/>
                </a:cubicBezTo>
                <a:cubicBezTo>
                  <a:pt x="37" y="2281"/>
                  <a:pt x="111" y="2133"/>
                  <a:pt x="130" y="2115"/>
                </a:cubicBezTo>
                <a:cubicBezTo>
                  <a:pt x="149" y="2078"/>
                  <a:pt x="260" y="1985"/>
                  <a:pt x="334" y="1966"/>
                </a:cubicBezTo>
                <a:cubicBezTo>
                  <a:pt x="316" y="927"/>
                  <a:pt x="316" y="927"/>
                  <a:pt x="316" y="927"/>
                </a:cubicBezTo>
                <a:cubicBezTo>
                  <a:pt x="316" y="927"/>
                  <a:pt x="427" y="872"/>
                  <a:pt x="482" y="872"/>
                </a:cubicBezTo>
                <a:cubicBezTo>
                  <a:pt x="520" y="872"/>
                  <a:pt x="538" y="835"/>
                  <a:pt x="538" y="779"/>
                </a:cubicBezTo>
                <a:cubicBezTo>
                  <a:pt x="538" y="705"/>
                  <a:pt x="520" y="315"/>
                  <a:pt x="520" y="315"/>
                </a:cubicBezTo>
                <a:cubicBezTo>
                  <a:pt x="2449" y="278"/>
                  <a:pt x="2449" y="278"/>
                  <a:pt x="2449" y="278"/>
                </a:cubicBezTo>
                <a:cubicBezTo>
                  <a:pt x="2634" y="352"/>
                  <a:pt x="2634" y="352"/>
                  <a:pt x="2634" y="352"/>
                </a:cubicBezTo>
                <a:cubicBezTo>
                  <a:pt x="2634" y="352"/>
                  <a:pt x="2597" y="426"/>
                  <a:pt x="2653" y="390"/>
                </a:cubicBezTo>
                <a:cubicBezTo>
                  <a:pt x="2690" y="334"/>
                  <a:pt x="2708" y="260"/>
                  <a:pt x="2746" y="223"/>
                </a:cubicBezTo>
                <a:cubicBezTo>
                  <a:pt x="2764" y="204"/>
                  <a:pt x="2913" y="0"/>
                  <a:pt x="3098" y="0"/>
                </a:cubicBezTo>
                <a:cubicBezTo>
                  <a:pt x="3098" y="0"/>
                  <a:pt x="3154" y="93"/>
                  <a:pt x="3209" y="130"/>
                </a:cubicBezTo>
                <a:cubicBezTo>
                  <a:pt x="3265" y="167"/>
                  <a:pt x="3395" y="278"/>
                  <a:pt x="3414" y="334"/>
                </a:cubicBezTo>
                <a:cubicBezTo>
                  <a:pt x="3432" y="371"/>
                  <a:pt x="3414" y="538"/>
                  <a:pt x="3450" y="631"/>
                </a:cubicBezTo>
                <a:cubicBezTo>
                  <a:pt x="3506" y="705"/>
                  <a:pt x="3506" y="723"/>
                  <a:pt x="3525" y="835"/>
                </a:cubicBezTo>
                <a:cubicBezTo>
                  <a:pt x="3562" y="927"/>
                  <a:pt x="3580" y="983"/>
                  <a:pt x="3580" y="1039"/>
                </a:cubicBezTo>
                <a:cubicBezTo>
                  <a:pt x="3580" y="1113"/>
                  <a:pt x="3525" y="1132"/>
                  <a:pt x="3580" y="1150"/>
                </a:cubicBezTo>
                <a:cubicBezTo>
                  <a:pt x="3618" y="1150"/>
                  <a:pt x="3821" y="1298"/>
                  <a:pt x="3821" y="1298"/>
                </a:cubicBezTo>
                <a:cubicBezTo>
                  <a:pt x="3821" y="1298"/>
                  <a:pt x="3803" y="1298"/>
                  <a:pt x="3766" y="1354"/>
                </a:cubicBezTo>
                <a:cubicBezTo>
                  <a:pt x="3729" y="1410"/>
                  <a:pt x="3599" y="1558"/>
                  <a:pt x="3544" y="1595"/>
                </a:cubicBezTo>
                <a:cubicBezTo>
                  <a:pt x="3506" y="1614"/>
                  <a:pt x="3506" y="1633"/>
                  <a:pt x="3506" y="1707"/>
                </a:cubicBezTo>
                <a:cubicBezTo>
                  <a:pt x="3506" y="1799"/>
                  <a:pt x="3432" y="1966"/>
                  <a:pt x="3432" y="2059"/>
                </a:cubicBezTo>
                <a:cubicBezTo>
                  <a:pt x="3450" y="2152"/>
                  <a:pt x="3450" y="2170"/>
                  <a:pt x="3450" y="2226"/>
                </a:cubicBezTo>
                <a:cubicBezTo>
                  <a:pt x="3450" y="2281"/>
                  <a:pt x="3414" y="2375"/>
                  <a:pt x="3395" y="2486"/>
                </a:cubicBezTo>
                <a:cubicBezTo>
                  <a:pt x="3395" y="2578"/>
                  <a:pt x="3228" y="2671"/>
                  <a:pt x="3173" y="2801"/>
                </a:cubicBezTo>
                <a:cubicBezTo>
                  <a:pt x="3135" y="2931"/>
                  <a:pt x="3154" y="3005"/>
                  <a:pt x="3098" y="3079"/>
                </a:cubicBezTo>
                <a:cubicBezTo>
                  <a:pt x="3061" y="3153"/>
                  <a:pt x="2950" y="3117"/>
                  <a:pt x="2931" y="3209"/>
                </a:cubicBezTo>
                <a:cubicBezTo>
                  <a:pt x="2931" y="3320"/>
                  <a:pt x="2950" y="3562"/>
                  <a:pt x="2931" y="3636"/>
                </a:cubicBezTo>
                <a:cubicBezTo>
                  <a:pt x="2913" y="3710"/>
                  <a:pt x="2802" y="3747"/>
                  <a:pt x="2727" y="3784"/>
                </a:cubicBezTo>
                <a:cubicBezTo>
                  <a:pt x="2653" y="3803"/>
                  <a:pt x="2634" y="3895"/>
                  <a:pt x="2820" y="3970"/>
                </a:cubicBezTo>
                <a:cubicBezTo>
                  <a:pt x="3005" y="4062"/>
                  <a:pt x="3079" y="4322"/>
                  <a:pt x="3191" y="4415"/>
                </a:cubicBezTo>
                <a:cubicBezTo>
                  <a:pt x="3302" y="4507"/>
                  <a:pt x="3321" y="4619"/>
                  <a:pt x="3321" y="4656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5685959" y="2242272"/>
            <a:ext cx="471513" cy="675774"/>
          </a:xfrm>
          <a:custGeom>
            <a:rect b="b" l="l" r="r" t="t"/>
            <a:pathLst>
              <a:path extrusionOk="0" h="3562" w="2488">
                <a:moveTo>
                  <a:pt x="186" y="3561"/>
                </a:moveTo>
                <a:lnTo>
                  <a:pt x="186" y="3561"/>
                </a:lnTo>
                <a:cubicBezTo>
                  <a:pt x="186" y="3561"/>
                  <a:pt x="186" y="3505"/>
                  <a:pt x="149" y="3487"/>
                </a:cubicBezTo>
                <a:cubicBezTo>
                  <a:pt x="130" y="3468"/>
                  <a:pt x="112" y="3431"/>
                  <a:pt x="75" y="3412"/>
                </a:cubicBezTo>
                <a:cubicBezTo>
                  <a:pt x="56" y="3375"/>
                  <a:pt x="56" y="3357"/>
                  <a:pt x="38" y="3320"/>
                </a:cubicBezTo>
                <a:cubicBezTo>
                  <a:pt x="0" y="3282"/>
                  <a:pt x="19" y="2801"/>
                  <a:pt x="19" y="2801"/>
                </a:cubicBezTo>
                <a:cubicBezTo>
                  <a:pt x="56" y="2467"/>
                  <a:pt x="56" y="2467"/>
                  <a:pt x="56" y="2467"/>
                </a:cubicBezTo>
                <a:cubicBezTo>
                  <a:pt x="56" y="2467"/>
                  <a:pt x="56" y="2411"/>
                  <a:pt x="112" y="2393"/>
                </a:cubicBezTo>
                <a:cubicBezTo>
                  <a:pt x="168" y="2356"/>
                  <a:pt x="242" y="2263"/>
                  <a:pt x="260" y="2244"/>
                </a:cubicBezTo>
                <a:cubicBezTo>
                  <a:pt x="279" y="2244"/>
                  <a:pt x="335" y="2133"/>
                  <a:pt x="335" y="2133"/>
                </a:cubicBezTo>
                <a:cubicBezTo>
                  <a:pt x="335" y="2133"/>
                  <a:pt x="465" y="2152"/>
                  <a:pt x="520" y="2078"/>
                </a:cubicBezTo>
                <a:cubicBezTo>
                  <a:pt x="557" y="2003"/>
                  <a:pt x="539" y="1985"/>
                  <a:pt x="594" y="1948"/>
                </a:cubicBezTo>
                <a:cubicBezTo>
                  <a:pt x="668" y="1911"/>
                  <a:pt x="817" y="1911"/>
                  <a:pt x="873" y="1873"/>
                </a:cubicBezTo>
                <a:cubicBezTo>
                  <a:pt x="947" y="1837"/>
                  <a:pt x="1355" y="1410"/>
                  <a:pt x="1355" y="1410"/>
                </a:cubicBezTo>
                <a:cubicBezTo>
                  <a:pt x="1355" y="1410"/>
                  <a:pt x="1540" y="1224"/>
                  <a:pt x="1559" y="1187"/>
                </a:cubicBezTo>
                <a:cubicBezTo>
                  <a:pt x="1578" y="1169"/>
                  <a:pt x="1652" y="1095"/>
                  <a:pt x="1652" y="1095"/>
                </a:cubicBezTo>
                <a:cubicBezTo>
                  <a:pt x="1652" y="1095"/>
                  <a:pt x="1707" y="1020"/>
                  <a:pt x="1578" y="1039"/>
                </a:cubicBezTo>
                <a:cubicBezTo>
                  <a:pt x="1466" y="1057"/>
                  <a:pt x="1299" y="1001"/>
                  <a:pt x="1188" y="965"/>
                </a:cubicBezTo>
                <a:cubicBezTo>
                  <a:pt x="1095" y="927"/>
                  <a:pt x="873" y="835"/>
                  <a:pt x="798" y="779"/>
                </a:cubicBezTo>
                <a:cubicBezTo>
                  <a:pt x="724" y="742"/>
                  <a:pt x="650" y="630"/>
                  <a:pt x="594" y="575"/>
                </a:cubicBezTo>
                <a:cubicBezTo>
                  <a:pt x="557" y="519"/>
                  <a:pt x="539" y="538"/>
                  <a:pt x="501" y="464"/>
                </a:cubicBezTo>
                <a:cubicBezTo>
                  <a:pt x="483" y="389"/>
                  <a:pt x="483" y="334"/>
                  <a:pt x="483" y="315"/>
                </a:cubicBezTo>
                <a:cubicBezTo>
                  <a:pt x="501" y="315"/>
                  <a:pt x="539" y="278"/>
                  <a:pt x="539" y="278"/>
                </a:cubicBezTo>
                <a:cubicBezTo>
                  <a:pt x="539" y="278"/>
                  <a:pt x="650" y="389"/>
                  <a:pt x="724" y="445"/>
                </a:cubicBezTo>
                <a:cubicBezTo>
                  <a:pt x="798" y="501"/>
                  <a:pt x="817" y="538"/>
                  <a:pt x="910" y="501"/>
                </a:cubicBezTo>
                <a:cubicBezTo>
                  <a:pt x="1021" y="482"/>
                  <a:pt x="1077" y="371"/>
                  <a:pt x="1169" y="371"/>
                </a:cubicBezTo>
                <a:cubicBezTo>
                  <a:pt x="1262" y="353"/>
                  <a:pt x="1318" y="389"/>
                  <a:pt x="1410" y="353"/>
                </a:cubicBezTo>
                <a:cubicBezTo>
                  <a:pt x="1522" y="297"/>
                  <a:pt x="1522" y="259"/>
                  <a:pt x="1578" y="241"/>
                </a:cubicBezTo>
                <a:cubicBezTo>
                  <a:pt x="1633" y="204"/>
                  <a:pt x="1819" y="223"/>
                  <a:pt x="1949" y="185"/>
                </a:cubicBezTo>
                <a:cubicBezTo>
                  <a:pt x="2078" y="148"/>
                  <a:pt x="2208" y="130"/>
                  <a:pt x="2227" y="111"/>
                </a:cubicBezTo>
                <a:cubicBezTo>
                  <a:pt x="2246" y="93"/>
                  <a:pt x="2320" y="37"/>
                  <a:pt x="2338" y="37"/>
                </a:cubicBezTo>
                <a:cubicBezTo>
                  <a:pt x="2357" y="37"/>
                  <a:pt x="2449" y="0"/>
                  <a:pt x="2449" y="148"/>
                </a:cubicBezTo>
                <a:cubicBezTo>
                  <a:pt x="2449" y="297"/>
                  <a:pt x="2431" y="371"/>
                  <a:pt x="2449" y="371"/>
                </a:cubicBezTo>
                <a:cubicBezTo>
                  <a:pt x="2449" y="389"/>
                  <a:pt x="2487" y="408"/>
                  <a:pt x="2468" y="427"/>
                </a:cubicBezTo>
                <a:cubicBezTo>
                  <a:pt x="2431" y="445"/>
                  <a:pt x="2412" y="371"/>
                  <a:pt x="2412" y="464"/>
                </a:cubicBezTo>
                <a:cubicBezTo>
                  <a:pt x="2394" y="538"/>
                  <a:pt x="2357" y="686"/>
                  <a:pt x="2320" y="760"/>
                </a:cubicBezTo>
                <a:cubicBezTo>
                  <a:pt x="2282" y="835"/>
                  <a:pt x="2246" y="965"/>
                  <a:pt x="2227" y="1001"/>
                </a:cubicBezTo>
                <a:cubicBezTo>
                  <a:pt x="2208" y="1039"/>
                  <a:pt x="2152" y="1057"/>
                  <a:pt x="2152" y="1150"/>
                </a:cubicBezTo>
                <a:cubicBezTo>
                  <a:pt x="2152" y="1243"/>
                  <a:pt x="2152" y="1317"/>
                  <a:pt x="2097" y="1410"/>
                </a:cubicBezTo>
                <a:cubicBezTo>
                  <a:pt x="2041" y="1502"/>
                  <a:pt x="1707" y="2003"/>
                  <a:pt x="1707" y="2003"/>
                </a:cubicBezTo>
                <a:cubicBezTo>
                  <a:pt x="1188" y="2560"/>
                  <a:pt x="1188" y="2560"/>
                  <a:pt x="1188" y="2560"/>
                </a:cubicBezTo>
                <a:cubicBezTo>
                  <a:pt x="501" y="3152"/>
                  <a:pt x="501" y="3152"/>
                  <a:pt x="501" y="3152"/>
                </a:cubicBezTo>
                <a:cubicBezTo>
                  <a:pt x="501" y="3152"/>
                  <a:pt x="409" y="3264"/>
                  <a:pt x="390" y="3301"/>
                </a:cubicBezTo>
                <a:cubicBezTo>
                  <a:pt x="390" y="3320"/>
                  <a:pt x="260" y="3542"/>
                  <a:pt x="186" y="3561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5323963" y="2133547"/>
            <a:ext cx="682191" cy="534425"/>
          </a:xfrm>
          <a:custGeom>
            <a:rect b="b" l="l" r="r" t="t"/>
            <a:pathLst>
              <a:path extrusionOk="0" h="2820" w="3600">
                <a:moveTo>
                  <a:pt x="797" y="18"/>
                </a:moveTo>
                <a:lnTo>
                  <a:pt x="797" y="18"/>
                </a:lnTo>
                <a:cubicBezTo>
                  <a:pt x="797" y="18"/>
                  <a:pt x="779" y="148"/>
                  <a:pt x="761" y="204"/>
                </a:cubicBezTo>
                <a:cubicBezTo>
                  <a:pt x="742" y="241"/>
                  <a:pt x="761" y="315"/>
                  <a:pt x="742" y="334"/>
                </a:cubicBezTo>
                <a:cubicBezTo>
                  <a:pt x="723" y="352"/>
                  <a:pt x="668" y="427"/>
                  <a:pt x="612" y="482"/>
                </a:cubicBezTo>
                <a:cubicBezTo>
                  <a:pt x="556" y="538"/>
                  <a:pt x="520" y="593"/>
                  <a:pt x="501" y="686"/>
                </a:cubicBezTo>
                <a:cubicBezTo>
                  <a:pt x="482" y="760"/>
                  <a:pt x="482" y="890"/>
                  <a:pt x="445" y="909"/>
                </a:cubicBezTo>
                <a:cubicBezTo>
                  <a:pt x="408" y="928"/>
                  <a:pt x="297" y="964"/>
                  <a:pt x="297" y="983"/>
                </a:cubicBezTo>
                <a:cubicBezTo>
                  <a:pt x="297" y="983"/>
                  <a:pt x="278" y="1020"/>
                  <a:pt x="278" y="1150"/>
                </a:cubicBezTo>
                <a:cubicBezTo>
                  <a:pt x="297" y="1299"/>
                  <a:pt x="297" y="1410"/>
                  <a:pt x="278" y="1447"/>
                </a:cubicBezTo>
                <a:cubicBezTo>
                  <a:pt x="260" y="1484"/>
                  <a:pt x="223" y="1521"/>
                  <a:pt x="149" y="1558"/>
                </a:cubicBezTo>
                <a:cubicBezTo>
                  <a:pt x="55" y="1576"/>
                  <a:pt x="0" y="1614"/>
                  <a:pt x="19" y="1688"/>
                </a:cubicBezTo>
                <a:cubicBezTo>
                  <a:pt x="55" y="1744"/>
                  <a:pt x="204" y="1818"/>
                  <a:pt x="223" y="1836"/>
                </a:cubicBezTo>
                <a:cubicBezTo>
                  <a:pt x="241" y="1836"/>
                  <a:pt x="334" y="1929"/>
                  <a:pt x="390" y="2022"/>
                </a:cubicBezTo>
                <a:cubicBezTo>
                  <a:pt x="426" y="2115"/>
                  <a:pt x="501" y="2189"/>
                  <a:pt x="538" y="2226"/>
                </a:cubicBezTo>
                <a:cubicBezTo>
                  <a:pt x="575" y="2263"/>
                  <a:pt x="686" y="2337"/>
                  <a:pt x="668" y="2467"/>
                </a:cubicBezTo>
                <a:cubicBezTo>
                  <a:pt x="668" y="2467"/>
                  <a:pt x="797" y="2430"/>
                  <a:pt x="853" y="2467"/>
                </a:cubicBezTo>
                <a:cubicBezTo>
                  <a:pt x="927" y="2504"/>
                  <a:pt x="1039" y="2597"/>
                  <a:pt x="1094" y="2634"/>
                </a:cubicBezTo>
                <a:cubicBezTo>
                  <a:pt x="1150" y="2671"/>
                  <a:pt x="1224" y="2727"/>
                  <a:pt x="1336" y="2764"/>
                </a:cubicBezTo>
                <a:cubicBezTo>
                  <a:pt x="1447" y="2801"/>
                  <a:pt x="1447" y="2819"/>
                  <a:pt x="1503" y="2819"/>
                </a:cubicBezTo>
                <a:cubicBezTo>
                  <a:pt x="1577" y="2819"/>
                  <a:pt x="1744" y="2745"/>
                  <a:pt x="1781" y="2745"/>
                </a:cubicBezTo>
                <a:cubicBezTo>
                  <a:pt x="1818" y="2745"/>
                  <a:pt x="1966" y="2689"/>
                  <a:pt x="2078" y="2708"/>
                </a:cubicBezTo>
                <a:cubicBezTo>
                  <a:pt x="2189" y="2708"/>
                  <a:pt x="2207" y="2689"/>
                  <a:pt x="2245" y="2708"/>
                </a:cubicBezTo>
                <a:cubicBezTo>
                  <a:pt x="2245" y="2708"/>
                  <a:pt x="2356" y="2708"/>
                  <a:pt x="2393" y="2671"/>
                </a:cubicBezTo>
                <a:cubicBezTo>
                  <a:pt x="2449" y="2634"/>
                  <a:pt x="2467" y="2560"/>
                  <a:pt x="2504" y="2523"/>
                </a:cubicBezTo>
                <a:cubicBezTo>
                  <a:pt x="2560" y="2486"/>
                  <a:pt x="2727" y="2486"/>
                  <a:pt x="2764" y="2448"/>
                </a:cubicBezTo>
                <a:cubicBezTo>
                  <a:pt x="2820" y="2430"/>
                  <a:pt x="3191" y="2059"/>
                  <a:pt x="3191" y="2059"/>
                </a:cubicBezTo>
                <a:cubicBezTo>
                  <a:pt x="3469" y="1762"/>
                  <a:pt x="3469" y="1762"/>
                  <a:pt x="3469" y="1762"/>
                </a:cubicBezTo>
                <a:cubicBezTo>
                  <a:pt x="3562" y="1651"/>
                  <a:pt x="3562" y="1651"/>
                  <a:pt x="3562" y="1651"/>
                </a:cubicBezTo>
                <a:cubicBezTo>
                  <a:pt x="3562" y="1651"/>
                  <a:pt x="3599" y="1614"/>
                  <a:pt x="3506" y="1614"/>
                </a:cubicBezTo>
                <a:cubicBezTo>
                  <a:pt x="3432" y="1614"/>
                  <a:pt x="3265" y="1614"/>
                  <a:pt x="3061" y="1521"/>
                </a:cubicBezTo>
                <a:cubicBezTo>
                  <a:pt x="2875" y="1447"/>
                  <a:pt x="2764" y="1391"/>
                  <a:pt x="2708" y="1354"/>
                </a:cubicBezTo>
                <a:cubicBezTo>
                  <a:pt x="2653" y="1317"/>
                  <a:pt x="2578" y="1224"/>
                  <a:pt x="2560" y="1205"/>
                </a:cubicBezTo>
                <a:cubicBezTo>
                  <a:pt x="2541" y="1187"/>
                  <a:pt x="2467" y="1113"/>
                  <a:pt x="2430" y="1076"/>
                </a:cubicBezTo>
                <a:cubicBezTo>
                  <a:pt x="2411" y="1039"/>
                  <a:pt x="2393" y="890"/>
                  <a:pt x="2393" y="890"/>
                </a:cubicBezTo>
                <a:cubicBezTo>
                  <a:pt x="2449" y="853"/>
                  <a:pt x="2449" y="853"/>
                  <a:pt x="2449" y="853"/>
                </a:cubicBezTo>
                <a:cubicBezTo>
                  <a:pt x="2449" y="853"/>
                  <a:pt x="2375" y="909"/>
                  <a:pt x="2300" y="909"/>
                </a:cubicBezTo>
                <a:cubicBezTo>
                  <a:pt x="2245" y="909"/>
                  <a:pt x="2096" y="964"/>
                  <a:pt x="2078" y="872"/>
                </a:cubicBezTo>
                <a:cubicBezTo>
                  <a:pt x="2040" y="779"/>
                  <a:pt x="2059" y="705"/>
                  <a:pt x="2096" y="649"/>
                </a:cubicBezTo>
                <a:cubicBezTo>
                  <a:pt x="2115" y="593"/>
                  <a:pt x="2152" y="557"/>
                  <a:pt x="2152" y="538"/>
                </a:cubicBezTo>
                <a:cubicBezTo>
                  <a:pt x="2152" y="519"/>
                  <a:pt x="1985" y="427"/>
                  <a:pt x="1929" y="389"/>
                </a:cubicBezTo>
                <a:cubicBezTo>
                  <a:pt x="1892" y="334"/>
                  <a:pt x="1910" y="278"/>
                  <a:pt x="1818" y="241"/>
                </a:cubicBezTo>
                <a:cubicBezTo>
                  <a:pt x="1707" y="186"/>
                  <a:pt x="1669" y="222"/>
                  <a:pt x="1558" y="148"/>
                </a:cubicBezTo>
                <a:cubicBezTo>
                  <a:pt x="1447" y="74"/>
                  <a:pt x="1391" y="18"/>
                  <a:pt x="1298" y="18"/>
                </a:cubicBezTo>
                <a:cubicBezTo>
                  <a:pt x="1187" y="18"/>
                  <a:pt x="1094" y="0"/>
                  <a:pt x="1039" y="18"/>
                </a:cubicBezTo>
                <a:cubicBezTo>
                  <a:pt x="1002" y="37"/>
                  <a:pt x="853" y="74"/>
                  <a:pt x="797" y="18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5467759" y="1964605"/>
            <a:ext cx="295953" cy="270974"/>
          </a:xfrm>
          <a:custGeom>
            <a:rect b="b" l="l" r="r" t="t"/>
            <a:pathLst>
              <a:path extrusionOk="0" h="1430" w="1559">
                <a:moveTo>
                  <a:pt x="407" y="0"/>
                </a:moveTo>
                <a:lnTo>
                  <a:pt x="407" y="0"/>
                </a:lnTo>
                <a:cubicBezTo>
                  <a:pt x="407" y="0"/>
                  <a:pt x="389" y="0"/>
                  <a:pt x="352" y="56"/>
                </a:cubicBezTo>
                <a:cubicBezTo>
                  <a:pt x="315" y="112"/>
                  <a:pt x="259" y="186"/>
                  <a:pt x="222" y="223"/>
                </a:cubicBezTo>
                <a:cubicBezTo>
                  <a:pt x="166" y="260"/>
                  <a:pt x="111" y="297"/>
                  <a:pt x="111" y="316"/>
                </a:cubicBezTo>
                <a:cubicBezTo>
                  <a:pt x="92" y="335"/>
                  <a:pt x="92" y="371"/>
                  <a:pt x="92" y="409"/>
                </a:cubicBezTo>
                <a:cubicBezTo>
                  <a:pt x="92" y="464"/>
                  <a:pt x="55" y="557"/>
                  <a:pt x="55" y="594"/>
                </a:cubicBezTo>
                <a:cubicBezTo>
                  <a:pt x="55" y="650"/>
                  <a:pt x="0" y="761"/>
                  <a:pt x="36" y="872"/>
                </a:cubicBezTo>
                <a:cubicBezTo>
                  <a:pt x="36" y="928"/>
                  <a:pt x="36" y="928"/>
                  <a:pt x="36" y="928"/>
                </a:cubicBezTo>
                <a:cubicBezTo>
                  <a:pt x="36" y="928"/>
                  <a:pt x="148" y="947"/>
                  <a:pt x="241" y="928"/>
                </a:cubicBezTo>
                <a:cubicBezTo>
                  <a:pt x="315" y="909"/>
                  <a:pt x="482" y="909"/>
                  <a:pt x="537" y="909"/>
                </a:cubicBezTo>
                <a:cubicBezTo>
                  <a:pt x="575" y="909"/>
                  <a:pt x="649" y="928"/>
                  <a:pt x="742" y="1002"/>
                </a:cubicBezTo>
                <a:cubicBezTo>
                  <a:pt x="834" y="1058"/>
                  <a:pt x="890" y="1077"/>
                  <a:pt x="946" y="1095"/>
                </a:cubicBezTo>
                <a:cubicBezTo>
                  <a:pt x="1001" y="1113"/>
                  <a:pt x="1038" y="1077"/>
                  <a:pt x="1149" y="1206"/>
                </a:cubicBezTo>
                <a:cubicBezTo>
                  <a:pt x="1149" y="1206"/>
                  <a:pt x="1131" y="1243"/>
                  <a:pt x="1205" y="1280"/>
                </a:cubicBezTo>
                <a:cubicBezTo>
                  <a:pt x="1261" y="1336"/>
                  <a:pt x="1391" y="1429"/>
                  <a:pt x="1391" y="1429"/>
                </a:cubicBezTo>
                <a:cubicBezTo>
                  <a:pt x="1391" y="1429"/>
                  <a:pt x="1465" y="1429"/>
                  <a:pt x="1465" y="1392"/>
                </a:cubicBezTo>
                <a:cubicBezTo>
                  <a:pt x="1484" y="1354"/>
                  <a:pt x="1558" y="1299"/>
                  <a:pt x="1539" y="1280"/>
                </a:cubicBezTo>
                <a:cubicBezTo>
                  <a:pt x="1520" y="1243"/>
                  <a:pt x="1539" y="1243"/>
                  <a:pt x="1446" y="1225"/>
                </a:cubicBezTo>
                <a:cubicBezTo>
                  <a:pt x="1354" y="1188"/>
                  <a:pt x="1279" y="1151"/>
                  <a:pt x="1243" y="1077"/>
                </a:cubicBezTo>
                <a:cubicBezTo>
                  <a:pt x="1205" y="1002"/>
                  <a:pt x="1205" y="965"/>
                  <a:pt x="1131" y="928"/>
                </a:cubicBezTo>
                <a:cubicBezTo>
                  <a:pt x="1075" y="872"/>
                  <a:pt x="1020" y="928"/>
                  <a:pt x="983" y="872"/>
                </a:cubicBezTo>
                <a:cubicBezTo>
                  <a:pt x="946" y="817"/>
                  <a:pt x="946" y="780"/>
                  <a:pt x="908" y="761"/>
                </a:cubicBezTo>
                <a:cubicBezTo>
                  <a:pt x="853" y="724"/>
                  <a:pt x="816" y="687"/>
                  <a:pt x="816" y="687"/>
                </a:cubicBezTo>
                <a:cubicBezTo>
                  <a:pt x="816" y="687"/>
                  <a:pt x="797" y="668"/>
                  <a:pt x="778" y="706"/>
                </a:cubicBezTo>
                <a:cubicBezTo>
                  <a:pt x="760" y="724"/>
                  <a:pt x="723" y="761"/>
                  <a:pt x="686" y="668"/>
                </a:cubicBezTo>
                <a:cubicBezTo>
                  <a:pt x="630" y="594"/>
                  <a:pt x="630" y="483"/>
                  <a:pt x="612" y="390"/>
                </a:cubicBezTo>
                <a:cubicBezTo>
                  <a:pt x="575" y="297"/>
                  <a:pt x="537" y="167"/>
                  <a:pt x="482" y="112"/>
                </a:cubicBezTo>
                <a:cubicBezTo>
                  <a:pt x="445" y="38"/>
                  <a:pt x="407" y="0"/>
                  <a:pt x="407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5625766" y="2074167"/>
            <a:ext cx="25080" cy="17563"/>
          </a:xfrm>
          <a:custGeom>
            <a:rect b="b" l="l" r="r" t="t"/>
            <a:pathLst>
              <a:path extrusionOk="0" h="93" w="131">
                <a:moveTo>
                  <a:pt x="38" y="18"/>
                </a:moveTo>
                <a:lnTo>
                  <a:pt x="38" y="18"/>
                </a:lnTo>
                <a:cubicBezTo>
                  <a:pt x="38" y="0"/>
                  <a:pt x="0" y="18"/>
                  <a:pt x="19" y="36"/>
                </a:cubicBezTo>
                <a:cubicBezTo>
                  <a:pt x="56" y="55"/>
                  <a:pt x="74" y="92"/>
                  <a:pt x="93" y="74"/>
                </a:cubicBezTo>
                <a:cubicBezTo>
                  <a:pt x="112" y="55"/>
                  <a:pt x="130" y="74"/>
                  <a:pt x="38" y="18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5710205" y="2207145"/>
            <a:ext cx="81094" cy="106215"/>
          </a:xfrm>
          <a:custGeom>
            <a:rect b="b" l="l" r="r" t="t"/>
            <a:pathLst>
              <a:path extrusionOk="0" h="558" w="428">
                <a:moveTo>
                  <a:pt x="260" y="0"/>
                </a:moveTo>
                <a:lnTo>
                  <a:pt x="260" y="0"/>
                </a:lnTo>
                <a:cubicBezTo>
                  <a:pt x="260" y="0"/>
                  <a:pt x="409" y="19"/>
                  <a:pt x="409" y="112"/>
                </a:cubicBezTo>
                <a:cubicBezTo>
                  <a:pt x="427" y="186"/>
                  <a:pt x="409" y="204"/>
                  <a:pt x="371" y="242"/>
                </a:cubicBezTo>
                <a:cubicBezTo>
                  <a:pt x="335" y="279"/>
                  <a:pt x="316" y="279"/>
                  <a:pt x="335" y="334"/>
                </a:cubicBezTo>
                <a:cubicBezTo>
                  <a:pt x="371" y="390"/>
                  <a:pt x="409" y="464"/>
                  <a:pt x="409" y="464"/>
                </a:cubicBezTo>
                <a:cubicBezTo>
                  <a:pt x="409" y="464"/>
                  <a:pt x="371" y="483"/>
                  <a:pt x="335" y="501"/>
                </a:cubicBezTo>
                <a:cubicBezTo>
                  <a:pt x="279" y="520"/>
                  <a:pt x="260" y="520"/>
                  <a:pt x="205" y="520"/>
                </a:cubicBezTo>
                <a:cubicBezTo>
                  <a:pt x="167" y="539"/>
                  <a:pt x="56" y="557"/>
                  <a:pt x="38" y="520"/>
                </a:cubicBezTo>
                <a:cubicBezTo>
                  <a:pt x="38" y="483"/>
                  <a:pt x="0" y="390"/>
                  <a:pt x="19" y="316"/>
                </a:cubicBezTo>
                <a:cubicBezTo>
                  <a:pt x="38" y="260"/>
                  <a:pt x="112" y="149"/>
                  <a:pt x="112" y="149"/>
                </a:cubicBezTo>
                <a:cubicBezTo>
                  <a:pt x="112" y="149"/>
                  <a:pt x="167" y="130"/>
                  <a:pt x="186" y="112"/>
                </a:cubicBezTo>
                <a:cubicBezTo>
                  <a:pt x="223" y="93"/>
                  <a:pt x="260" y="19"/>
                  <a:pt x="260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5756186" y="3403120"/>
            <a:ext cx="372862" cy="679111"/>
          </a:xfrm>
          <a:custGeom>
            <a:rect b="b" l="l" r="r" t="t"/>
            <a:pathLst>
              <a:path extrusionOk="0" h="3582" w="1968">
                <a:moveTo>
                  <a:pt x="1596" y="75"/>
                </a:moveTo>
                <a:lnTo>
                  <a:pt x="1596" y="75"/>
                </a:lnTo>
                <a:cubicBezTo>
                  <a:pt x="1596" y="75"/>
                  <a:pt x="1504" y="75"/>
                  <a:pt x="1504" y="186"/>
                </a:cubicBezTo>
                <a:cubicBezTo>
                  <a:pt x="1504" y="279"/>
                  <a:pt x="1522" y="390"/>
                  <a:pt x="1466" y="446"/>
                </a:cubicBezTo>
                <a:cubicBezTo>
                  <a:pt x="1410" y="483"/>
                  <a:pt x="1318" y="353"/>
                  <a:pt x="1318" y="465"/>
                </a:cubicBezTo>
                <a:cubicBezTo>
                  <a:pt x="1318" y="576"/>
                  <a:pt x="1299" y="706"/>
                  <a:pt x="1262" y="706"/>
                </a:cubicBezTo>
                <a:cubicBezTo>
                  <a:pt x="1225" y="706"/>
                  <a:pt x="1207" y="594"/>
                  <a:pt x="1188" y="650"/>
                </a:cubicBezTo>
                <a:cubicBezTo>
                  <a:pt x="1151" y="706"/>
                  <a:pt x="1133" y="854"/>
                  <a:pt x="1133" y="854"/>
                </a:cubicBezTo>
                <a:cubicBezTo>
                  <a:pt x="1077" y="836"/>
                  <a:pt x="1077" y="836"/>
                  <a:pt x="1077" y="836"/>
                </a:cubicBezTo>
                <a:cubicBezTo>
                  <a:pt x="1077" y="836"/>
                  <a:pt x="1095" y="891"/>
                  <a:pt x="1039" y="910"/>
                </a:cubicBezTo>
                <a:cubicBezTo>
                  <a:pt x="965" y="928"/>
                  <a:pt x="854" y="910"/>
                  <a:pt x="743" y="928"/>
                </a:cubicBezTo>
                <a:cubicBezTo>
                  <a:pt x="613" y="965"/>
                  <a:pt x="502" y="1077"/>
                  <a:pt x="502" y="1077"/>
                </a:cubicBezTo>
                <a:cubicBezTo>
                  <a:pt x="502" y="1077"/>
                  <a:pt x="409" y="1132"/>
                  <a:pt x="390" y="1225"/>
                </a:cubicBezTo>
                <a:cubicBezTo>
                  <a:pt x="372" y="1336"/>
                  <a:pt x="297" y="1466"/>
                  <a:pt x="297" y="1652"/>
                </a:cubicBezTo>
                <a:cubicBezTo>
                  <a:pt x="297" y="1837"/>
                  <a:pt x="446" y="2078"/>
                  <a:pt x="372" y="2152"/>
                </a:cubicBezTo>
                <a:cubicBezTo>
                  <a:pt x="279" y="2245"/>
                  <a:pt x="112" y="2301"/>
                  <a:pt x="56" y="2486"/>
                </a:cubicBezTo>
                <a:cubicBezTo>
                  <a:pt x="0" y="2691"/>
                  <a:pt x="38" y="3006"/>
                  <a:pt x="94" y="3117"/>
                </a:cubicBezTo>
                <a:cubicBezTo>
                  <a:pt x="149" y="3228"/>
                  <a:pt x="205" y="3228"/>
                  <a:pt x="186" y="3284"/>
                </a:cubicBezTo>
                <a:cubicBezTo>
                  <a:pt x="149" y="3340"/>
                  <a:pt x="168" y="3488"/>
                  <a:pt x="316" y="3525"/>
                </a:cubicBezTo>
                <a:cubicBezTo>
                  <a:pt x="465" y="3581"/>
                  <a:pt x="465" y="3525"/>
                  <a:pt x="594" y="3525"/>
                </a:cubicBezTo>
                <a:cubicBezTo>
                  <a:pt x="706" y="3525"/>
                  <a:pt x="780" y="3544"/>
                  <a:pt x="854" y="3395"/>
                </a:cubicBezTo>
                <a:cubicBezTo>
                  <a:pt x="928" y="3247"/>
                  <a:pt x="1003" y="3080"/>
                  <a:pt x="1021" y="2968"/>
                </a:cubicBezTo>
                <a:cubicBezTo>
                  <a:pt x="1039" y="2839"/>
                  <a:pt x="1299" y="2412"/>
                  <a:pt x="1374" y="2264"/>
                </a:cubicBezTo>
                <a:cubicBezTo>
                  <a:pt x="1448" y="2097"/>
                  <a:pt x="1633" y="1633"/>
                  <a:pt x="1633" y="1522"/>
                </a:cubicBezTo>
                <a:cubicBezTo>
                  <a:pt x="1633" y="1410"/>
                  <a:pt x="1596" y="1410"/>
                  <a:pt x="1596" y="1336"/>
                </a:cubicBezTo>
                <a:cubicBezTo>
                  <a:pt x="1615" y="1262"/>
                  <a:pt x="1689" y="1169"/>
                  <a:pt x="1745" y="1132"/>
                </a:cubicBezTo>
                <a:cubicBezTo>
                  <a:pt x="1819" y="1095"/>
                  <a:pt x="1875" y="1039"/>
                  <a:pt x="1930" y="1039"/>
                </a:cubicBezTo>
                <a:cubicBezTo>
                  <a:pt x="1967" y="1039"/>
                  <a:pt x="1893" y="854"/>
                  <a:pt x="1893" y="761"/>
                </a:cubicBezTo>
                <a:cubicBezTo>
                  <a:pt x="1893" y="668"/>
                  <a:pt x="1911" y="501"/>
                  <a:pt x="1819" y="371"/>
                </a:cubicBezTo>
                <a:cubicBezTo>
                  <a:pt x="1745" y="223"/>
                  <a:pt x="1745" y="0"/>
                  <a:pt x="1596" y="75"/>
                </a:cubicBezTo>
              </a:path>
            </a:pathLst>
          </a:custGeom>
          <a:solidFill>
            <a:srgbClr val="D9D9D9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4476843" y="1343580"/>
            <a:ext cx="21736" cy="25090"/>
          </a:xfrm>
          <a:custGeom>
            <a:rect b="b" l="l" r="r" t="t"/>
            <a:pathLst>
              <a:path extrusionOk="0" h="131" w="113">
                <a:moveTo>
                  <a:pt x="0" y="0"/>
                </a:moveTo>
                <a:lnTo>
                  <a:pt x="0" y="0"/>
                </a:lnTo>
                <a:cubicBezTo>
                  <a:pt x="19" y="130"/>
                  <a:pt x="19" y="130"/>
                  <a:pt x="19" y="130"/>
                </a:cubicBezTo>
                <a:cubicBezTo>
                  <a:pt x="19" y="130"/>
                  <a:pt x="112" y="0"/>
                  <a:pt x="0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2986330" y="1291438"/>
            <a:ext cx="20900" cy="35126"/>
          </a:xfrm>
          <a:custGeom>
            <a:rect b="b" l="l" r="r" t="t"/>
            <a:pathLst>
              <a:path extrusionOk="0" h="186" w="112">
                <a:moveTo>
                  <a:pt x="18" y="0"/>
                </a:moveTo>
                <a:lnTo>
                  <a:pt x="18" y="0"/>
                </a:ln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111" y="185"/>
                  <a:pt x="111" y="130"/>
                </a:cubicBezTo>
                <a:cubicBezTo>
                  <a:pt x="111" y="74"/>
                  <a:pt x="74" y="19"/>
                  <a:pt x="18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3024073" y="2182891"/>
            <a:ext cx="137108" cy="42654"/>
          </a:xfrm>
          <a:custGeom>
            <a:rect b="b" l="l" r="r" t="t"/>
            <a:pathLst>
              <a:path extrusionOk="0" h="223" w="724">
                <a:moveTo>
                  <a:pt x="74" y="37"/>
                </a:moveTo>
                <a:lnTo>
                  <a:pt x="74" y="37"/>
                </a:lnTo>
                <a:cubicBezTo>
                  <a:pt x="74" y="37"/>
                  <a:pt x="111" y="0"/>
                  <a:pt x="241" y="37"/>
                </a:cubicBezTo>
                <a:cubicBezTo>
                  <a:pt x="371" y="55"/>
                  <a:pt x="389" y="37"/>
                  <a:pt x="501" y="37"/>
                </a:cubicBezTo>
                <a:cubicBezTo>
                  <a:pt x="593" y="55"/>
                  <a:pt x="723" y="18"/>
                  <a:pt x="686" y="92"/>
                </a:cubicBezTo>
                <a:cubicBezTo>
                  <a:pt x="649" y="167"/>
                  <a:pt x="668" y="185"/>
                  <a:pt x="575" y="203"/>
                </a:cubicBezTo>
                <a:cubicBezTo>
                  <a:pt x="482" y="222"/>
                  <a:pt x="519" y="167"/>
                  <a:pt x="482" y="167"/>
                </a:cubicBezTo>
                <a:cubicBezTo>
                  <a:pt x="427" y="167"/>
                  <a:pt x="334" y="129"/>
                  <a:pt x="278" y="167"/>
                </a:cubicBezTo>
                <a:cubicBezTo>
                  <a:pt x="204" y="203"/>
                  <a:pt x="148" y="203"/>
                  <a:pt x="92" y="203"/>
                </a:cubicBezTo>
                <a:cubicBezTo>
                  <a:pt x="56" y="203"/>
                  <a:pt x="0" y="222"/>
                  <a:pt x="0" y="222"/>
                </a:cubicBezTo>
                <a:cubicBezTo>
                  <a:pt x="0" y="222"/>
                  <a:pt x="74" y="129"/>
                  <a:pt x="74" y="111"/>
                </a:cubicBezTo>
                <a:cubicBezTo>
                  <a:pt x="74" y="74"/>
                  <a:pt x="148" y="55"/>
                  <a:pt x="74" y="37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4089162" y="2809315"/>
            <a:ext cx="17556" cy="28436"/>
          </a:xfrm>
          <a:custGeom>
            <a:rect b="b" l="l" r="r" t="t"/>
            <a:pathLst>
              <a:path extrusionOk="0" h="148" w="93">
                <a:moveTo>
                  <a:pt x="37" y="37"/>
                </a:moveTo>
                <a:lnTo>
                  <a:pt x="37" y="37"/>
                </a:lnTo>
                <a:cubicBezTo>
                  <a:pt x="37" y="37"/>
                  <a:pt x="0" y="91"/>
                  <a:pt x="0" y="129"/>
                </a:cubicBezTo>
                <a:cubicBezTo>
                  <a:pt x="18" y="147"/>
                  <a:pt x="92" y="147"/>
                  <a:pt x="92" y="110"/>
                </a:cubicBezTo>
                <a:cubicBezTo>
                  <a:pt x="92" y="91"/>
                  <a:pt x="92" y="0"/>
                  <a:pt x="37" y="37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4124275" y="2755789"/>
            <a:ext cx="21736" cy="21745"/>
          </a:xfrm>
          <a:custGeom>
            <a:rect b="b" l="l" r="r" t="t"/>
            <a:pathLst>
              <a:path extrusionOk="0" h="113" w="113">
                <a:moveTo>
                  <a:pt x="19" y="56"/>
                </a:moveTo>
                <a:lnTo>
                  <a:pt x="19" y="56"/>
                </a:lnTo>
                <a:cubicBezTo>
                  <a:pt x="19" y="56"/>
                  <a:pt x="0" y="112"/>
                  <a:pt x="19" y="112"/>
                </a:cubicBezTo>
                <a:cubicBezTo>
                  <a:pt x="37" y="112"/>
                  <a:pt x="93" y="74"/>
                  <a:pt x="93" y="74"/>
                </a:cubicBezTo>
                <a:cubicBezTo>
                  <a:pt x="93" y="74"/>
                  <a:pt x="112" y="0"/>
                  <a:pt x="19" y="56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4187813" y="2650409"/>
            <a:ext cx="35113" cy="38473"/>
          </a:xfrm>
          <a:custGeom>
            <a:rect b="b" l="l" r="r" t="t"/>
            <a:pathLst>
              <a:path extrusionOk="0" h="205" w="186">
                <a:moveTo>
                  <a:pt x="37" y="92"/>
                </a:moveTo>
                <a:lnTo>
                  <a:pt x="37" y="92"/>
                </a:lnTo>
                <a:cubicBezTo>
                  <a:pt x="19" y="130"/>
                  <a:pt x="19" y="130"/>
                  <a:pt x="19" y="130"/>
                </a:cubicBezTo>
                <a:cubicBezTo>
                  <a:pt x="19" y="130"/>
                  <a:pt x="0" y="185"/>
                  <a:pt x="37" y="204"/>
                </a:cubicBezTo>
                <a:cubicBezTo>
                  <a:pt x="74" y="204"/>
                  <a:pt x="74" y="185"/>
                  <a:pt x="130" y="167"/>
                </a:cubicBezTo>
                <a:cubicBezTo>
                  <a:pt x="167" y="130"/>
                  <a:pt x="185" y="74"/>
                  <a:pt x="149" y="56"/>
                </a:cubicBezTo>
                <a:cubicBezTo>
                  <a:pt x="130" y="37"/>
                  <a:pt x="56" y="0"/>
                  <a:pt x="37" y="92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2994409" y="1495589"/>
            <a:ext cx="404633" cy="323666"/>
          </a:xfrm>
          <a:custGeom>
            <a:rect b="b" l="l" r="r" t="t"/>
            <a:pathLst>
              <a:path extrusionOk="0" h="1708" w="2134">
                <a:moveTo>
                  <a:pt x="964" y="37"/>
                </a:moveTo>
                <a:lnTo>
                  <a:pt x="964" y="37"/>
                </a:lnTo>
                <a:cubicBezTo>
                  <a:pt x="2133" y="0"/>
                  <a:pt x="2133" y="0"/>
                  <a:pt x="2133" y="0"/>
                </a:cubicBezTo>
                <a:cubicBezTo>
                  <a:pt x="2133" y="519"/>
                  <a:pt x="2133" y="519"/>
                  <a:pt x="2133" y="519"/>
                </a:cubicBezTo>
                <a:cubicBezTo>
                  <a:pt x="1279" y="538"/>
                  <a:pt x="1279" y="538"/>
                  <a:pt x="1279" y="538"/>
                </a:cubicBezTo>
                <a:cubicBezTo>
                  <a:pt x="1279" y="538"/>
                  <a:pt x="1261" y="872"/>
                  <a:pt x="1261" y="890"/>
                </a:cubicBezTo>
                <a:cubicBezTo>
                  <a:pt x="1261" y="928"/>
                  <a:pt x="1279" y="1076"/>
                  <a:pt x="1243" y="1131"/>
                </a:cubicBezTo>
                <a:cubicBezTo>
                  <a:pt x="1205" y="1169"/>
                  <a:pt x="1057" y="1243"/>
                  <a:pt x="1057" y="1280"/>
                </a:cubicBezTo>
                <a:cubicBezTo>
                  <a:pt x="1038" y="1299"/>
                  <a:pt x="1020" y="1373"/>
                  <a:pt x="1020" y="1410"/>
                </a:cubicBezTo>
                <a:cubicBezTo>
                  <a:pt x="1020" y="1447"/>
                  <a:pt x="1038" y="1558"/>
                  <a:pt x="1020" y="1596"/>
                </a:cubicBezTo>
                <a:cubicBezTo>
                  <a:pt x="1020" y="1614"/>
                  <a:pt x="983" y="1707"/>
                  <a:pt x="964" y="1707"/>
                </a:cubicBezTo>
                <a:cubicBezTo>
                  <a:pt x="0" y="1632"/>
                  <a:pt x="0" y="1632"/>
                  <a:pt x="0" y="1632"/>
                </a:cubicBezTo>
                <a:cubicBezTo>
                  <a:pt x="0" y="1632"/>
                  <a:pt x="18" y="1540"/>
                  <a:pt x="55" y="1502"/>
                </a:cubicBezTo>
                <a:cubicBezTo>
                  <a:pt x="55" y="1502"/>
                  <a:pt x="92" y="1484"/>
                  <a:pt x="92" y="1447"/>
                </a:cubicBezTo>
                <a:cubicBezTo>
                  <a:pt x="92" y="1447"/>
                  <a:pt x="92" y="1373"/>
                  <a:pt x="148" y="1336"/>
                </a:cubicBezTo>
                <a:cubicBezTo>
                  <a:pt x="222" y="1280"/>
                  <a:pt x="296" y="1095"/>
                  <a:pt x="296" y="1095"/>
                </a:cubicBezTo>
                <a:cubicBezTo>
                  <a:pt x="296" y="1095"/>
                  <a:pt x="389" y="872"/>
                  <a:pt x="426" y="854"/>
                </a:cubicBezTo>
                <a:cubicBezTo>
                  <a:pt x="445" y="835"/>
                  <a:pt x="501" y="779"/>
                  <a:pt x="575" y="760"/>
                </a:cubicBezTo>
                <a:cubicBezTo>
                  <a:pt x="575" y="760"/>
                  <a:pt x="612" y="760"/>
                  <a:pt x="612" y="649"/>
                </a:cubicBezTo>
                <a:cubicBezTo>
                  <a:pt x="612" y="649"/>
                  <a:pt x="593" y="519"/>
                  <a:pt x="649" y="464"/>
                </a:cubicBezTo>
                <a:cubicBezTo>
                  <a:pt x="723" y="389"/>
                  <a:pt x="890" y="222"/>
                  <a:pt x="908" y="186"/>
                </a:cubicBezTo>
                <a:cubicBezTo>
                  <a:pt x="927" y="167"/>
                  <a:pt x="983" y="56"/>
                  <a:pt x="964" y="37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5358239" y="3276833"/>
            <a:ext cx="66881" cy="256759"/>
          </a:xfrm>
          <a:custGeom>
            <a:rect b="b" l="l" r="r" t="t"/>
            <a:pathLst>
              <a:path extrusionOk="0" h="1355" w="354">
                <a:moveTo>
                  <a:pt x="38" y="55"/>
                </a:moveTo>
                <a:lnTo>
                  <a:pt x="38" y="55"/>
                </a:lnTo>
                <a:cubicBezTo>
                  <a:pt x="19" y="93"/>
                  <a:pt x="38" y="148"/>
                  <a:pt x="38" y="204"/>
                </a:cubicBezTo>
                <a:cubicBezTo>
                  <a:pt x="38" y="241"/>
                  <a:pt x="19" y="334"/>
                  <a:pt x="38" y="371"/>
                </a:cubicBezTo>
                <a:cubicBezTo>
                  <a:pt x="56" y="408"/>
                  <a:pt x="19" y="464"/>
                  <a:pt x="19" y="464"/>
                </a:cubicBezTo>
                <a:cubicBezTo>
                  <a:pt x="19" y="482"/>
                  <a:pt x="56" y="501"/>
                  <a:pt x="56" y="538"/>
                </a:cubicBezTo>
                <a:cubicBezTo>
                  <a:pt x="56" y="556"/>
                  <a:pt x="38" y="667"/>
                  <a:pt x="19" y="686"/>
                </a:cubicBezTo>
                <a:cubicBezTo>
                  <a:pt x="0" y="723"/>
                  <a:pt x="19" y="742"/>
                  <a:pt x="19" y="816"/>
                </a:cubicBezTo>
                <a:cubicBezTo>
                  <a:pt x="19" y="909"/>
                  <a:pt x="75" y="946"/>
                  <a:pt x="75" y="1002"/>
                </a:cubicBezTo>
                <a:cubicBezTo>
                  <a:pt x="93" y="1057"/>
                  <a:pt x="112" y="1020"/>
                  <a:pt x="112" y="1076"/>
                </a:cubicBezTo>
                <a:cubicBezTo>
                  <a:pt x="112" y="1132"/>
                  <a:pt x="112" y="1187"/>
                  <a:pt x="130" y="1187"/>
                </a:cubicBezTo>
                <a:cubicBezTo>
                  <a:pt x="167" y="1187"/>
                  <a:pt x="223" y="1206"/>
                  <a:pt x="241" y="1243"/>
                </a:cubicBezTo>
                <a:cubicBezTo>
                  <a:pt x="260" y="1261"/>
                  <a:pt x="316" y="1354"/>
                  <a:pt x="335" y="1280"/>
                </a:cubicBezTo>
                <a:cubicBezTo>
                  <a:pt x="353" y="1224"/>
                  <a:pt x="353" y="1150"/>
                  <a:pt x="297" y="1094"/>
                </a:cubicBezTo>
                <a:cubicBezTo>
                  <a:pt x="260" y="1020"/>
                  <a:pt x="223" y="1020"/>
                  <a:pt x="223" y="983"/>
                </a:cubicBezTo>
                <a:cubicBezTo>
                  <a:pt x="205" y="946"/>
                  <a:pt x="186" y="797"/>
                  <a:pt x="205" y="761"/>
                </a:cubicBezTo>
                <a:cubicBezTo>
                  <a:pt x="205" y="705"/>
                  <a:pt x="205" y="705"/>
                  <a:pt x="241" y="649"/>
                </a:cubicBezTo>
                <a:cubicBezTo>
                  <a:pt x="279" y="593"/>
                  <a:pt x="260" y="464"/>
                  <a:pt x="260" y="464"/>
                </a:cubicBezTo>
                <a:cubicBezTo>
                  <a:pt x="260" y="464"/>
                  <a:pt x="167" y="278"/>
                  <a:pt x="149" y="260"/>
                </a:cubicBezTo>
                <a:cubicBezTo>
                  <a:pt x="130" y="222"/>
                  <a:pt x="130" y="167"/>
                  <a:pt x="112" y="93"/>
                </a:cubicBezTo>
                <a:cubicBezTo>
                  <a:pt x="93" y="37"/>
                  <a:pt x="38" y="0"/>
                  <a:pt x="38" y="55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5267114" y="3185671"/>
            <a:ext cx="49326" cy="60217"/>
          </a:xfrm>
          <a:custGeom>
            <a:rect b="b" l="l" r="r" t="t"/>
            <a:pathLst>
              <a:path extrusionOk="0" h="316" w="261">
                <a:moveTo>
                  <a:pt x="19" y="55"/>
                </a:moveTo>
                <a:lnTo>
                  <a:pt x="19" y="55"/>
                </a:lnTo>
                <a:cubicBezTo>
                  <a:pt x="19" y="74"/>
                  <a:pt x="0" y="111"/>
                  <a:pt x="37" y="166"/>
                </a:cubicBezTo>
                <a:cubicBezTo>
                  <a:pt x="75" y="222"/>
                  <a:pt x="167" y="315"/>
                  <a:pt x="186" y="315"/>
                </a:cubicBezTo>
                <a:cubicBezTo>
                  <a:pt x="204" y="315"/>
                  <a:pt x="260" y="296"/>
                  <a:pt x="204" y="241"/>
                </a:cubicBezTo>
                <a:cubicBezTo>
                  <a:pt x="167" y="185"/>
                  <a:pt x="56" y="0"/>
                  <a:pt x="19" y="55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1"/>
          <p:cNvSpPr/>
          <p:nvPr/>
        </p:nvSpPr>
        <p:spPr>
          <a:xfrm>
            <a:off x="5133351" y="3005857"/>
            <a:ext cx="112864" cy="256759"/>
          </a:xfrm>
          <a:custGeom>
            <a:rect b="b" l="l" r="r" t="t"/>
            <a:pathLst>
              <a:path extrusionOk="0" h="1355" w="595">
                <a:moveTo>
                  <a:pt x="74" y="0"/>
                </a:moveTo>
                <a:lnTo>
                  <a:pt x="74" y="0"/>
                </a:lnTo>
                <a:cubicBezTo>
                  <a:pt x="56" y="0"/>
                  <a:pt x="0" y="112"/>
                  <a:pt x="0" y="167"/>
                </a:cubicBezTo>
                <a:cubicBezTo>
                  <a:pt x="0" y="223"/>
                  <a:pt x="0" y="353"/>
                  <a:pt x="56" y="446"/>
                </a:cubicBezTo>
                <a:cubicBezTo>
                  <a:pt x="93" y="520"/>
                  <a:pt x="112" y="650"/>
                  <a:pt x="149" y="706"/>
                </a:cubicBezTo>
                <a:cubicBezTo>
                  <a:pt x="167" y="780"/>
                  <a:pt x="223" y="854"/>
                  <a:pt x="223" y="965"/>
                </a:cubicBezTo>
                <a:cubicBezTo>
                  <a:pt x="223" y="1077"/>
                  <a:pt x="223" y="1132"/>
                  <a:pt x="260" y="1151"/>
                </a:cubicBezTo>
                <a:cubicBezTo>
                  <a:pt x="315" y="1151"/>
                  <a:pt x="334" y="1113"/>
                  <a:pt x="390" y="1188"/>
                </a:cubicBezTo>
                <a:cubicBezTo>
                  <a:pt x="427" y="1262"/>
                  <a:pt x="501" y="1354"/>
                  <a:pt x="538" y="1318"/>
                </a:cubicBezTo>
                <a:cubicBezTo>
                  <a:pt x="575" y="1280"/>
                  <a:pt x="594" y="1243"/>
                  <a:pt x="538" y="1169"/>
                </a:cubicBezTo>
                <a:cubicBezTo>
                  <a:pt x="483" y="1095"/>
                  <a:pt x="409" y="1058"/>
                  <a:pt x="409" y="983"/>
                </a:cubicBezTo>
                <a:cubicBezTo>
                  <a:pt x="409" y="909"/>
                  <a:pt x="371" y="854"/>
                  <a:pt x="353" y="798"/>
                </a:cubicBezTo>
                <a:cubicBezTo>
                  <a:pt x="315" y="724"/>
                  <a:pt x="279" y="706"/>
                  <a:pt x="260" y="631"/>
                </a:cubicBezTo>
                <a:cubicBezTo>
                  <a:pt x="223" y="557"/>
                  <a:pt x="260" y="483"/>
                  <a:pt x="204" y="409"/>
                </a:cubicBezTo>
                <a:cubicBezTo>
                  <a:pt x="149" y="335"/>
                  <a:pt x="130" y="353"/>
                  <a:pt x="112" y="260"/>
                </a:cubicBezTo>
                <a:cubicBezTo>
                  <a:pt x="93" y="167"/>
                  <a:pt x="167" y="0"/>
                  <a:pt x="74" y="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5179331" y="2724844"/>
            <a:ext cx="52669" cy="87818"/>
          </a:xfrm>
          <a:custGeom>
            <a:rect b="b" l="l" r="r" t="t"/>
            <a:pathLst>
              <a:path extrusionOk="0" h="465" w="280">
                <a:moveTo>
                  <a:pt x="279" y="93"/>
                </a:moveTo>
                <a:lnTo>
                  <a:pt x="279" y="93"/>
                </a:lnTo>
                <a:cubicBezTo>
                  <a:pt x="279" y="93"/>
                  <a:pt x="260" y="223"/>
                  <a:pt x="204" y="241"/>
                </a:cubicBezTo>
                <a:cubicBezTo>
                  <a:pt x="149" y="260"/>
                  <a:pt x="93" y="353"/>
                  <a:pt x="56" y="409"/>
                </a:cubicBezTo>
                <a:cubicBezTo>
                  <a:pt x="19" y="464"/>
                  <a:pt x="0" y="446"/>
                  <a:pt x="19" y="371"/>
                </a:cubicBezTo>
                <a:cubicBezTo>
                  <a:pt x="38" y="315"/>
                  <a:pt x="38" y="279"/>
                  <a:pt x="93" y="223"/>
                </a:cubicBezTo>
                <a:cubicBezTo>
                  <a:pt x="149" y="167"/>
                  <a:pt x="242" y="0"/>
                  <a:pt x="279" y="93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1"/>
          <p:cNvSpPr/>
          <p:nvPr/>
        </p:nvSpPr>
        <p:spPr>
          <a:xfrm>
            <a:off x="5284669" y="2745752"/>
            <a:ext cx="63537" cy="35126"/>
          </a:xfrm>
          <a:custGeom>
            <a:rect b="b" l="l" r="r" t="t"/>
            <a:pathLst>
              <a:path extrusionOk="0" h="186" w="335">
                <a:moveTo>
                  <a:pt x="241" y="37"/>
                </a:moveTo>
                <a:lnTo>
                  <a:pt x="241" y="37"/>
                </a:lnTo>
                <a:cubicBezTo>
                  <a:pt x="204" y="74"/>
                  <a:pt x="0" y="111"/>
                  <a:pt x="56" y="148"/>
                </a:cubicBezTo>
                <a:cubicBezTo>
                  <a:pt x="93" y="167"/>
                  <a:pt x="167" y="185"/>
                  <a:pt x="223" y="185"/>
                </a:cubicBezTo>
                <a:cubicBezTo>
                  <a:pt x="278" y="167"/>
                  <a:pt x="334" y="167"/>
                  <a:pt x="315" y="129"/>
                </a:cubicBezTo>
                <a:cubicBezTo>
                  <a:pt x="278" y="92"/>
                  <a:pt x="241" y="74"/>
                  <a:pt x="259" y="55"/>
                </a:cubicBezTo>
                <a:cubicBezTo>
                  <a:pt x="278" y="37"/>
                  <a:pt x="297" y="0"/>
                  <a:pt x="241" y="37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1"/>
          <p:cNvSpPr/>
          <p:nvPr/>
        </p:nvSpPr>
        <p:spPr>
          <a:xfrm>
            <a:off x="5439333" y="2594374"/>
            <a:ext cx="60193" cy="137161"/>
          </a:xfrm>
          <a:custGeom>
            <a:rect b="b" l="l" r="r" t="t"/>
            <a:pathLst>
              <a:path extrusionOk="0" h="725" w="316">
                <a:moveTo>
                  <a:pt x="56" y="130"/>
                </a:moveTo>
                <a:lnTo>
                  <a:pt x="56" y="130"/>
                </a:lnTo>
                <a:cubicBezTo>
                  <a:pt x="56" y="111"/>
                  <a:pt x="93" y="0"/>
                  <a:pt x="167" y="111"/>
                </a:cubicBezTo>
                <a:cubicBezTo>
                  <a:pt x="241" y="223"/>
                  <a:pt x="167" y="315"/>
                  <a:pt x="185" y="389"/>
                </a:cubicBezTo>
                <a:cubicBezTo>
                  <a:pt x="185" y="445"/>
                  <a:pt x="241" y="408"/>
                  <a:pt x="279" y="501"/>
                </a:cubicBezTo>
                <a:cubicBezTo>
                  <a:pt x="315" y="575"/>
                  <a:pt x="315" y="724"/>
                  <a:pt x="279" y="686"/>
                </a:cubicBezTo>
                <a:cubicBezTo>
                  <a:pt x="260" y="649"/>
                  <a:pt x="241" y="630"/>
                  <a:pt x="167" y="556"/>
                </a:cubicBezTo>
                <a:cubicBezTo>
                  <a:pt x="74" y="464"/>
                  <a:pt x="37" y="464"/>
                  <a:pt x="19" y="408"/>
                </a:cubicBezTo>
                <a:cubicBezTo>
                  <a:pt x="0" y="353"/>
                  <a:pt x="56" y="130"/>
                  <a:pt x="56" y="130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1"/>
          <p:cNvSpPr/>
          <p:nvPr/>
        </p:nvSpPr>
        <p:spPr>
          <a:xfrm>
            <a:off x="5506216" y="2545028"/>
            <a:ext cx="14213" cy="28436"/>
          </a:xfrm>
          <a:custGeom>
            <a:rect b="b" l="l" r="r" t="t"/>
            <a:pathLst>
              <a:path extrusionOk="0" h="149" w="75">
                <a:moveTo>
                  <a:pt x="55" y="19"/>
                </a:moveTo>
                <a:lnTo>
                  <a:pt x="55" y="19"/>
                </a:lnTo>
                <a:cubicBezTo>
                  <a:pt x="37" y="37"/>
                  <a:pt x="0" y="74"/>
                  <a:pt x="0" y="112"/>
                </a:cubicBezTo>
                <a:cubicBezTo>
                  <a:pt x="0" y="148"/>
                  <a:pt x="18" y="148"/>
                  <a:pt x="37" y="112"/>
                </a:cubicBezTo>
                <a:cubicBezTo>
                  <a:pt x="55" y="74"/>
                  <a:pt x="74" y="0"/>
                  <a:pt x="55" y="19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1"/>
          <p:cNvSpPr/>
          <p:nvPr/>
        </p:nvSpPr>
        <p:spPr>
          <a:xfrm>
            <a:off x="5527952" y="2499031"/>
            <a:ext cx="28424" cy="31781"/>
          </a:xfrm>
          <a:custGeom>
            <a:rect b="b" l="l" r="r" t="t"/>
            <a:pathLst>
              <a:path extrusionOk="0" h="168" w="149">
                <a:moveTo>
                  <a:pt x="92" y="37"/>
                </a:moveTo>
                <a:lnTo>
                  <a:pt x="92" y="37"/>
                </a:lnTo>
                <a:cubicBezTo>
                  <a:pt x="74" y="37"/>
                  <a:pt x="0" y="130"/>
                  <a:pt x="18" y="148"/>
                </a:cubicBezTo>
                <a:cubicBezTo>
                  <a:pt x="37" y="167"/>
                  <a:pt x="74" y="130"/>
                  <a:pt x="92" y="112"/>
                </a:cubicBezTo>
                <a:cubicBezTo>
                  <a:pt x="111" y="93"/>
                  <a:pt x="148" y="0"/>
                  <a:pt x="92" y="37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5249558" y="2795097"/>
            <a:ext cx="162189" cy="168943"/>
          </a:xfrm>
          <a:custGeom>
            <a:rect b="b" l="l" r="r" t="t"/>
            <a:pathLst>
              <a:path extrusionOk="0" h="891" w="855">
                <a:moveTo>
                  <a:pt x="390" y="19"/>
                </a:moveTo>
                <a:lnTo>
                  <a:pt x="390" y="19"/>
                </a:lnTo>
                <a:cubicBezTo>
                  <a:pt x="390" y="19"/>
                  <a:pt x="371" y="56"/>
                  <a:pt x="334" y="56"/>
                </a:cubicBezTo>
                <a:cubicBezTo>
                  <a:pt x="279" y="75"/>
                  <a:pt x="242" y="112"/>
                  <a:pt x="186" y="149"/>
                </a:cubicBezTo>
                <a:cubicBezTo>
                  <a:pt x="130" y="185"/>
                  <a:pt x="112" y="204"/>
                  <a:pt x="56" y="259"/>
                </a:cubicBezTo>
                <a:cubicBezTo>
                  <a:pt x="19" y="315"/>
                  <a:pt x="0" y="370"/>
                  <a:pt x="19" y="426"/>
                </a:cubicBezTo>
                <a:cubicBezTo>
                  <a:pt x="38" y="482"/>
                  <a:pt x="38" y="556"/>
                  <a:pt x="93" y="649"/>
                </a:cubicBezTo>
                <a:cubicBezTo>
                  <a:pt x="149" y="760"/>
                  <a:pt x="130" y="834"/>
                  <a:pt x="168" y="797"/>
                </a:cubicBezTo>
                <a:cubicBezTo>
                  <a:pt x="204" y="760"/>
                  <a:pt x="186" y="741"/>
                  <a:pt x="204" y="705"/>
                </a:cubicBezTo>
                <a:cubicBezTo>
                  <a:pt x="204" y="686"/>
                  <a:pt x="279" y="741"/>
                  <a:pt x="297" y="760"/>
                </a:cubicBezTo>
                <a:cubicBezTo>
                  <a:pt x="334" y="779"/>
                  <a:pt x="316" y="890"/>
                  <a:pt x="334" y="871"/>
                </a:cubicBezTo>
                <a:cubicBezTo>
                  <a:pt x="371" y="853"/>
                  <a:pt x="390" y="797"/>
                  <a:pt x="371" y="779"/>
                </a:cubicBezTo>
                <a:cubicBezTo>
                  <a:pt x="353" y="741"/>
                  <a:pt x="390" y="705"/>
                  <a:pt x="427" y="723"/>
                </a:cubicBezTo>
                <a:cubicBezTo>
                  <a:pt x="445" y="741"/>
                  <a:pt x="539" y="797"/>
                  <a:pt x="594" y="723"/>
                </a:cubicBezTo>
                <a:cubicBezTo>
                  <a:pt x="650" y="667"/>
                  <a:pt x="575" y="649"/>
                  <a:pt x="520" y="630"/>
                </a:cubicBezTo>
                <a:cubicBezTo>
                  <a:pt x="464" y="630"/>
                  <a:pt x="445" y="593"/>
                  <a:pt x="520" y="575"/>
                </a:cubicBezTo>
                <a:cubicBezTo>
                  <a:pt x="594" y="575"/>
                  <a:pt x="687" y="611"/>
                  <a:pt x="650" y="556"/>
                </a:cubicBezTo>
                <a:cubicBezTo>
                  <a:pt x="631" y="500"/>
                  <a:pt x="539" y="463"/>
                  <a:pt x="594" y="408"/>
                </a:cubicBezTo>
                <a:cubicBezTo>
                  <a:pt x="631" y="370"/>
                  <a:pt x="687" y="408"/>
                  <a:pt x="687" y="334"/>
                </a:cubicBezTo>
                <a:cubicBezTo>
                  <a:pt x="705" y="278"/>
                  <a:pt x="650" y="240"/>
                  <a:pt x="687" y="240"/>
                </a:cubicBezTo>
                <a:cubicBezTo>
                  <a:pt x="724" y="222"/>
                  <a:pt x="798" y="259"/>
                  <a:pt x="816" y="222"/>
                </a:cubicBezTo>
                <a:cubicBezTo>
                  <a:pt x="854" y="185"/>
                  <a:pt x="835" y="185"/>
                  <a:pt x="854" y="166"/>
                </a:cubicBezTo>
                <a:cubicBezTo>
                  <a:pt x="854" y="148"/>
                  <a:pt x="816" y="75"/>
                  <a:pt x="780" y="93"/>
                </a:cubicBezTo>
                <a:cubicBezTo>
                  <a:pt x="761" y="112"/>
                  <a:pt x="687" y="130"/>
                  <a:pt x="631" y="112"/>
                </a:cubicBezTo>
                <a:cubicBezTo>
                  <a:pt x="575" y="75"/>
                  <a:pt x="427" y="0"/>
                  <a:pt x="390" y="19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5172644" y="3568717"/>
            <a:ext cx="140451" cy="35126"/>
          </a:xfrm>
          <a:custGeom>
            <a:rect b="b" l="l" r="r" t="t"/>
            <a:pathLst>
              <a:path extrusionOk="0" h="187" w="743">
                <a:moveTo>
                  <a:pt x="0" y="38"/>
                </a:moveTo>
                <a:lnTo>
                  <a:pt x="0" y="38"/>
                </a:lnTo>
                <a:cubicBezTo>
                  <a:pt x="0" y="75"/>
                  <a:pt x="37" y="93"/>
                  <a:pt x="75" y="130"/>
                </a:cubicBezTo>
                <a:cubicBezTo>
                  <a:pt x="130" y="149"/>
                  <a:pt x="167" y="130"/>
                  <a:pt x="241" y="130"/>
                </a:cubicBezTo>
                <a:cubicBezTo>
                  <a:pt x="297" y="130"/>
                  <a:pt x="427" y="130"/>
                  <a:pt x="501" y="149"/>
                </a:cubicBezTo>
                <a:cubicBezTo>
                  <a:pt x="557" y="167"/>
                  <a:pt x="668" y="186"/>
                  <a:pt x="687" y="186"/>
                </a:cubicBezTo>
                <a:cubicBezTo>
                  <a:pt x="724" y="167"/>
                  <a:pt x="742" y="149"/>
                  <a:pt x="631" y="112"/>
                </a:cubicBezTo>
                <a:cubicBezTo>
                  <a:pt x="520" y="75"/>
                  <a:pt x="482" y="56"/>
                  <a:pt x="408" y="56"/>
                </a:cubicBezTo>
                <a:cubicBezTo>
                  <a:pt x="316" y="56"/>
                  <a:pt x="279" y="38"/>
                  <a:pt x="241" y="19"/>
                </a:cubicBezTo>
                <a:cubicBezTo>
                  <a:pt x="186" y="0"/>
                  <a:pt x="0" y="0"/>
                  <a:pt x="0" y="38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3741377" y="2436304"/>
            <a:ext cx="84438" cy="122943"/>
          </a:xfrm>
          <a:custGeom>
            <a:rect b="b" l="l" r="r" t="t"/>
            <a:pathLst>
              <a:path extrusionOk="0" h="650" w="446">
                <a:moveTo>
                  <a:pt x="427" y="649"/>
                </a:moveTo>
                <a:lnTo>
                  <a:pt x="427" y="649"/>
                </a:lnTo>
                <a:cubicBezTo>
                  <a:pt x="427" y="649"/>
                  <a:pt x="445" y="594"/>
                  <a:pt x="353" y="575"/>
                </a:cubicBezTo>
                <a:cubicBezTo>
                  <a:pt x="260" y="557"/>
                  <a:pt x="260" y="557"/>
                  <a:pt x="186" y="501"/>
                </a:cubicBezTo>
                <a:cubicBezTo>
                  <a:pt x="112" y="446"/>
                  <a:pt x="0" y="390"/>
                  <a:pt x="74" y="390"/>
                </a:cubicBezTo>
                <a:cubicBezTo>
                  <a:pt x="149" y="390"/>
                  <a:pt x="204" y="446"/>
                  <a:pt x="186" y="352"/>
                </a:cubicBezTo>
                <a:cubicBezTo>
                  <a:pt x="186" y="278"/>
                  <a:pt x="130" y="223"/>
                  <a:pt x="112" y="204"/>
                </a:cubicBezTo>
                <a:cubicBezTo>
                  <a:pt x="112" y="186"/>
                  <a:pt x="149" y="241"/>
                  <a:pt x="130" y="167"/>
                </a:cubicBezTo>
                <a:cubicBezTo>
                  <a:pt x="112" y="75"/>
                  <a:pt x="38" y="93"/>
                  <a:pt x="38" y="56"/>
                </a:cubicBezTo>
                <a:cubicBezTo>
                  <a:pt x="56" y="0"/>
                  <a:pt x="74" y="19"/>
                  <a:pt x="130" y="56"/>
                </a:cubicBezTo>
                <a:cubicBezTo>
                  <a:pt x="186" y="93"/>
                  <a:pt x="241" y="167"/>
                  <a:pt x="260" y="149"/>
                </a:cubicBezTo>
                <a:cubicBezTo>
                  <a:pt x="260" y="111"/>
                  <a:pt x="353" y="37"/>
                  <a:pt x="334" y="93"/>
                </a:cubicBezTo>
                <a:cubicBezTo>
                  <a:pt x="297" y="130"/>
                  <a:pt x="260" y="241"/>
                  <a:pt x="297" y="260"/>
                </a:cubicBezTo>
                <a:cubicBezTo>
                  <a:pt x="334" y="278"/>
                  <a:pt x="353" y="316"/>
                  <a:pt x="334" y="371"/>
                </a:cubicBezTo>
                <a:cubicBezTo>
                  <a:pt x="334" y="427"/>
                  <a:pt x="334" y="520"/>
                  <a:pt x="334" y="520"/>
                </a:cubicBezTo>
                <a:cubicBezTo>
                  <a:pt x="334" y="520"/>
                  <a:pt x="427" y="575"/>
                  <a:pt x="427" y="649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3741377" y="2436304"/>
            <a:ext cx="84438" cy="122943"/>
          </a:xfrm>
          <a:custGeom>
            <a:rect b="b" l="l" r="r" t="t"/>
            <a:pathLst>
              <a:path extrusionOk="0" h="650" w="446">
                <a:moveTo>
                  <a:pt x="427" y="649"/>
                </a:moveTo>
                <a:lnTo>
                  <a:pt x="427" y="649"/>
                </a:lnTo>
                <a:cubicBezTo>
                  <a:pt x="427" y="649"/>
                  <a:pt x="445" y="594"/>
                  <a:pt x="353" y="575"/>
                </a:cubicBezTo>
                <a:cubicBezTo>
                  <a:pt x="260" y="557"/>
                  <a:pt x="260" y="557"/>
                  <a:pt x="186" y="501"/>
                </a:cubicBezTo>
                <a:cubicBezTo>
                  <a:pt x="112" y="446"/>
                  <a:pt x="0" y="390"/>
                  <a:pt x="74" y="390"/>
                </a:cubicBezTo>
                <a:cubicBezTo>
                  <a:pt x="149" y="390"/>
                  <a:pt x="204" y="446"/>
                  <a:pt x="186" y="352"/>
                </a:cubicBezTo>
                <a:cubicBezTo>
                  <a:pt x="186" y="278"/>
                  <a:pt x="130" y="223"/>
                  <a:pt x="112" y="204"/>
                </a:cubicBezTo>
                <a:cubicBezTo>
                  <a:pt x="112" y="186"/>
                  <a:pt x="149" y="241"/>
                  <a:pt x="130" y="167"/>
                </a:cubicBezTo>
                <a:cubicBezTo>
                  <a:pt x="112" y="75"/>
                  <a:pt x="38" y="93"/>
                  <a:pt x="38" y="56"/>
                </a:cubicBezTo>
                <a:cubicBezTo>
                  <a:pt x="56" y="0"/>
                  <a:pt x="74" y="19"/>
                  <a:pt x="130" y="56"/>
                </a:cubicBezTo>
                <a:cubicBezTo>
                  <a:pt x="186" y="93"/>
                  <a:pt x="241" y="167"/>
                  <a:pt x="260" y="149"/>
                </a:cubicBezTo>
                <a:cubicBezTo>
                  <a:pt x="260" y="111"/>
                  <a:pt x="353" y="37"/>
                  <a:pt x="334" y="93"/>
                </a:cubicBezTo>
                <a:cubicBezTo>
                  <a:pt x="297" y="130"/>
                  <a:pt x="260" y="241"/>
                  <a:pt x="297" y="260"/>
                </a:cubicBezTo>
                <a:cubicBezTo>
                  <a:pt x="334" y="278"/>
                  <a:pt x="353" y="316"/>
                  <a:pt x="334" y="371"/>
                </a:cubicBezTo>
                <a:cubicBezTo>
                  <a:pt x="334" y="427"/>
                  <a:pt x="334" y="520"/>
                  <a:pt x="334" y="520"/>
                </a:cubicBezTo>
                <a:cubicBezTo>
                  <a:pt x="334" y="520"/>
                  <a:pt x="427" y="575"/>
                  <a:pt x="427" y="649"/>
                </a:cubicBezTo>
              </a:path>
            </a:pathLst>
          </a:custGeom>
          <a:solidFill>
            <a:srgbClr val="B2E7F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4388456" y="2147765"/>
            <a:ext cx="116206" cy="106215"/>
          </a:xfrm>
          <a:custGeom>
            <a:rect b="b" l="l" r="r" t="t"/>
            <a:pathLst>
              <a:path extrusionOk="0" h="558" w="613">
                <a:moveTo>
                  <a:pt x="0" y="37"/>
                </a:moveTo>
                <a:lnTo>
                  <a:pt x="0" y="37"/>
                </a:lnTo>
                <a:cubicBezTo>
                  <a:pt x="0" y="37"/>
                  <a:pt x="0" y="130"/>
                  <a:pt x="0" y="148"/>
                </a:cubicBezTo>
                <a:cubicBezTo>
                  <a:pt x="0" y="186"/>
                  <a:pt x="0" y="297"/>
                  <a:pt x="38" y="315"/>
                </a:cubicBezTo>
                <a:cubicBezTo>
                  <a:pt x="75" y="353"/>
                  <a:pt x="149" y="371"/>
                  <a:pt x="167" y="408"/>
                </a:cubicBezTo>
                <a:cubicBezTo>
                  <a:pt x="186" y="445"/>
                  <a:pt x="186" y="538"/>
                  <a:pt x="223" y="538"/>
                </a:cubicBezTo>
                <a:cubicBezTo>
                  <a:pt x="260" y="557"/>
                  <a:pt x="297" y="445"/>
                  <a:pt x="316" y="427"/>
                </a:cubicBezTo>
                <a:cubicBezTo>
                  <a:pt x="335" y="408"/>
                  <a:pt x="464" y="371"/>
                  <a:pt x="520" y="371"/>
                </a:cubicBezTo>
                <a:cubicBezTo>
                  <a:pt x="594" y="371"/>
                  <a:pt x="612" y="371"/>
                  <a:pt x="538" y="315"/>
                </a:cubicBezTo>
                <a:cubicBezTo>
                  <a:pt x="446" y="278"/>
                  <a:pt x="335" y="204"/>
                  <a:pt x="297" y="186"/>
                </a:cubicBezTo>
                <a:cubicBezTo>
                  <a:pt x="279" y="167"/>
                  <a:pt x="205" y="74"/>
                  <a:pt x="205" y="74"/>
                </a:cubicBezTo>
                <a:cubicBezTo>
                  <a:pt x="205" y="74"/>
                  <a:pt x="0" y="0"/>
                  <a:pt x="0" y="37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1"/>
          <p:cNvSpPr/>
          <p:nvPr/>
        </p:nvSpPr>
        <p:spPr>
          <a:xfrm>
            <a:off x="5137530" y="2879568"/>
            <a:ext cx="98650" cy="87817"/>
          </a:xfrm>
          <a:custGeom>
            <a:rect b="b" l="l" r="r" t="t"/>
            <a:pathLst>
              <a:path extrusionOk="0" h="464" w="520">
                <a:moveTo>
                  <a:pt x="130" y="148"/>
                </a:moveTo>
                <a:lnTo>
                  <a:pt x="130" y="148"/>
                </a:lnTo>
                <a:cubicBezTo>
                  <a:pt x="130" y="148"/>
                  <a:pt x="111" y="204"/>
                  <a:pt x="74" y="260"/>
                </a:cubicBezTo>
                <a:cubicBezTo>
                  <a:pt x="19" y="334"/>
                  <a:pt x="0" y="371"/>
                  <a:pt x="74" y="463"/>
                </a:cubicBezTo>
                <a:cubicBezTo>
                  <a:pt x="74" y="463"/>
                  <a:pt x="55" y="408"/>
                  <a:pt x="93" y="426"/>
                </a:cubicBezTo>
                <a:cubicBezTo>
                  <a:pt x="130" y="426"/>
                  <a:pt x="222" y="463"/>
                  <a:pt x="260" y="445"/>
                </a:cubicBezTo>
                <a:cubicBezTo>
                  <a:pt x="296" y="408"/>
                  <a:pt x="278" y="334"/>
                  <a:pt x="334" y="389"/>
                </a:cubicBezTo>
                <a:cubicBezTo>
                  <a:pt x="390" y="426"/>
                  <a:pt x="334" y="389"/>
                  <a:pt x="334" y="389"/>
                </a:cubicBezTo>
                <a:cubicBezTo>
                  <a:pt x="334" y="389"/>
                  <a:pt x="352" y="315"/>
                  <a:pt x="371" y="296"/>
                </a:cubicBezTo>
                <a:cubicBezTo>
                  <a:pt x="408" y="260"/>
                  <a:pt x="464" y="148"/>
                  <a:pt x="482" y="130"/>
                </a:cubicBezTo>
                <a:cubicBezTo>
                  <a:pt x="519" y="92"/>
                  <a:pt x="501" y="18"/>
                  <a:pt x="445" y="37"/>
                </a:cubicBezTo>
                <a:cubicBezTo>
                  <a:pt x="390" y="37"/>
                  <a:pt x="371" y="0"/>
                  <a:pt x="278" y="74"/>
                </a:cubicBezTo>
                <a:cubicBezTo>
                  <a:pt x="185" y="130"/>
                  <a:pt x="185" y="130"/>
                  <a:pt x="185" y="130"/>
                </a:cubicBezTo>
                <a:cubicBezTo>
                  <a:pt x="185" y="130"/>
                  <a:pt x="148" y="166"/>
                  <a:pt x="130" y="148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5137530" y="2879567"/>
            <a:ext cx="98650" cy="87817"/>
          </a:xfrm>
          <a:custGeom>
            <a:rect b="b" l="l" r="r" t="t"/>
            <a:pathLst>
              <a:path extrusionOk="0" h="464" w="520">
                <a:moveTo>
                  <a:pt x="130" y="148"/>
                </a:moveTo>
                <a:lnTo>
                  <a:pt x="130" y="148"/>
                </a:lnTo>
                <a:cubicBezTo>
                  <a:pt x="130" y="148"/>
                  <a:pt x="111" y="204"/>
                  <a:pt x="74" y="260"/>
                </a:cubicBezTo>
                <a:cubicBezTo>
                  <a:pt x="19" y="334"/>
                  <a:pt x="0" y="371"/>
                  <a:pt x="74" y="463"/>
                </a:cubicBezTo>
                <a:cubicBezTo>
                  <a:pt x="74" y="463"/>
                  <a:pt x="55" y="408"/>
                  <a:pt x="93" y="426"/>
                </a:cubicBezTo>
                <a:cubicBezTo>
                  <a:pt x="130" y="426"/>
                  <a:pt x="222" y="463"/>
                  <a:pt x="260" y="445"/>
                </a:cubicBezTo>
                <a:cubicBezTo>
                  <a:pt x="296" y="408"/>
                  <a:pt x="278" y="334"/>
                  <a:pt x="334" y="389"/>
                </a:cubicBezTo>
                <a:cubicBezTo>
                  <a:pt x="390" y="426"/>
                  <a:pt x="334" y="389"/>
                  <a:pt x="334" y="389"/>
                </a:cubicBezTo>
                <a:cubicBezTo>
                  <a:pt x="334" y="389"/>
                  <a:pt x="352" y="315"/>
                  <a:pt x="371" y="296"/>
                </a:cubicBezTo>
                <a:cubicBezTo>
                  <a:pt x="408" y="260"/>
                  <a:pt x="464" y="148"/>
                  <a:pt x="482" y="130"/>
                </a:cubicBezTo>
                <a:cubicBezTo>
                  <a:pt x="519" y="92"/>
                  <a:pt x="501" y="18"/>
                  <a:pt x="445" y="37"/>
                </a:cubicBezTo>
                <a:cubicBezTo>
                  <a:pt x="390" y="37"/>
                  <a:pt x="371" y="0"/>
                  <a:pt x="278" y="74"/>
                </a:cubicBezTo>
                <a:cubicBezTo>
                  <a:pt x="185" y="130"/>
                  <a:pt x="185" y="130"/>
                  <a:pt x="185" y="130"/>
                </a:cubicBezTo>
                <a:cubicBezTo>
                  <a:pt x="185" y="130"/>
                  <a:pt x="148" y="166"/>
                  <a:pt x="130" y="148"/>
                </a:cubicBezTo>
              </a:path>
            </a:pathLst>
          </a:cu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5802155" y="3372178"/>
            <a:ext cx="17556" cy="28436"/>
          </a:xfrm>
          <a:custGeom>
            <a:rect b="b" l="l" r="r" t="t"/>
            <a:pathLst>
              <a:path extrusionOk="0" h="149" w="94">
                <a:moveTo>
                  <a:pt x="37" y="18"/>
                </a:moveTo>
                <a:lnTo>
                  <a:pt x="37" y="18"/>
                </a:lnTo>
                <a:cubicBezTo>
                  <a:pt x="37" y="18"/>
                  <a:pt x="0" y="92"/>
                  <a:pt x="18" y="111"/>
                </a:cubicBezTo>
                <a:cubicBezTo>
                  <a:pt x="37" y="111"/>
                  <a:pt x="93" y="148"/>
                  <a:pt x="93" y="148"/>
                </a:cubicBezTo>
                <a:cubicBezTo>
                  <a:pt x="93" y="148"/>
                  <a:pt x="74" y="0"/>
                  <a:pt x="37" y="18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5840580" y="3388882"/>
            <a:ext cx="20900" cy="25090"/>
          </a:xfrm>
          <a:custGeom>
            <a:rect b="b" l="l" r="r" t="t"/>
            <a:pathLst>
              <a:path extrusionOk="0" h="131" w="112">
                <a:moveTo>
                  <a:pt x="111" y="112"/>
                </a:moveTo>
                <a:lnTo>
                  <a:pt x="111" y="112"/>
                </a:lnTo>
                <a:cubicBezTo>
                  <a:pt x="111" y="112"/>
                  <a:pt x="19" y="0"/>
                  <a:pt x="0" y="38"/>
                </a:cubicBezTo>
                <a:cubicBezTo>
                  <a:pt x="0" y="38"/>
                  <a:pt x="0" y="130"/>
                  <a:pt x="19" y="112"/>
                </a:cubicBezTo>
                <a:lnTo>
                  <a:pt x="111" y="112"/>
                </a:ln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1"/>
          <p:cNvSpPr/>
          <p:nvPr/>
        </p:nvSpPr>
        <p:spPr>
          <a:xfrm>
            <a:off x="5840537" y="3388898"/>
            <a:ext cx="20900" cy="25090"/>
          </a:xfrm>
          <a:custGeom>
            <a:rect b="b" l="l" r="r" t="t"/>
            <a:pathLst>
              <a:path extrusionOk="0" h="131" w="112">
                <a:moveTo>
                  <a:pt x="111" y="112"/>
                </a:moveTo>
                <a:lnTo>
                  <a:pt x="111" y="112"/>
                </a:lnTo>
                <a:cubicBezTo>
                  <a:pt x="111" y="112"/>
                  <a:pt x="19" y="0"/>
                  <a:pt x="0" y="38"/>
                </a:cubicBezTo>
                <a:cubicBezTo>
                  <a:pt x="0" y="38"/>
                  <a:pt x="0" y="130"/>
                  <a:pt x="19" y="112"/>
                </a:cubicBezTo>
              </a:path>
            </a:pathLst>
          </a:custGeom>
          <a:solidFill>
            <a:srgbClr val="9FE1F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21"/>
          <p:cNvGrpSpPr/>
          <p:nvPr/>
        </p:nvGrpSpPr>
        <p:grpSpPr>
          <a:xfrm flipH="1" rot="-515956">
            <a:off x="4931582" y="3512397"/>
            <a:ext cx="89114" cy="89114"/>
            <a:chOff x="6579343" y="2204025"/>
            <a:chExt cx="113400" cy="113400"/>
          </a:xfrm>
        </p:grpSpPr>
        <p:sp>
          <p:nvSpPr>
            <p:cNvPr id="232" name="Google Shape;232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34" name="Google Shape;234;p21"/>
          <p:cNvGrpSpPr/>
          <p:nvPr/>
        </p:nvGrpSpPr>
        <p:grpSpPr>
          <a:xfrm flipH="1" rot="-515956">
            <a:off x="4524895" y="3747472"/>
            <a:ext cx="89114" cy="89114"/>
            <a:chOff x="6579343" y="2204025"/>
            <a:chExt cx="113400" cy="113400"/>
          </a:xfrm>
        </p:grpSpPr>
        <p:sp>
          <p:nvSpPr>
            <p:cNvPr id="235" name="Google Shape;235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37" name="Google Shape;237;p21"/>
          <p:cNvGrpSpPr/>
          <p:nvPr/>
        </p:nvGrpSpPr>
        <p:grpSpPr>
          <a:xfrm flipH="1" rot="-515956">
            <a:off x="5143620" y="3701897"/>
            <a:ext cx="89114" cy="89114"/>
            <a:chOff x="6579343" y="2204025"/>
            <a:chExt cx="113400" cy="113400"/>
          </a:xfrm>
        </p:grpSpPr>
        <p:sp>
          <p:nvSpPr>
            <p:cNvPr id="238" name="Google Shape;238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40" name="Google Shape;240;p21"/>
          <p:cNvGrpSpPr/>
          <p:nvPr/>
        </p:nvGrpSpPr>
        <p:grpSpPr>
          <a:xfrm flipH="1" rot="-515956">
            <a:off x="3494507" y="2451134"/>
            <a:ext cx="89114" cy="89114"/>
            <a:chOff x="6579343" y="2204025"/>
            <a:chExt cx="113400" cy="113400"/>
          </a:xfrm>
        </p:grpSpPr>
        <p:sp>
          <p:nvSpPr>
            <p:cNvPr id="241" name="Google Shape;241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43" name="Google Shape;243;p21"/>
          <p:cNvGrpSpPr/>
          <p:nvPr/>
        </p:nvGrpSpPr>
        <p:grpSpPr>
          <a:xfrm flipH="1" rot="-515956">
            <a:off x="3800782" y="2358297"/>
            <a:ext cx="89114" cy="89114"/>
            <a:chOff x="6579343" y="2204025"/>
            <a:chExt cx="113400" cy="113400"/>
          </a:xfrm>
        </p:grpSpPr>
        <p:sp>
          <p:nvSpPr>
            <p:cNvPr id="244" name="Google Shape;244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46" name="Google Shape;246;p21"/>
          <p:cNvGrpSpPr/>
          <p:nvPr/>
        </p:nvGrpSpPr>
        <p:grpSpPr>
          <a:xfrm flipH="1" rot="-515956">
            <a:off x="3071895" y="2070897"/>
            <a:ext cx="89114" cy="89114"/>
            <a:chOff x="6579343" y="2204025"/>
            <a:chExt cx="113400" cy="113400"/>
          </a:xfrm>
        </p:grpSpPr>
        <p:sp>
          <p:nvSpPr>
            <p:cNvPr id="247" name="Google Shape;247;p21"/>
            <p:cNvSpPr/>
            <p:nvPr/>
          </p:nvSpPr>
          <p:spPr>
            <a:xfrm>
              <a:off x="6579343" y="2204025"/>
              <a:ext cx="113400" cy="113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6613138" y="2237820"/>
              <a:ext cx="45600" cy="4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249" name="Google Shape;249;p21" title="61fa0fdc-5b3e-4b2a-ae64-56fc38464291 (1).jpg"/>
          <p:cNvPicPr preferRelativeResize="0"/>
          <p:nvPr/>
        </p:nvPicPr>
        <p:blipFill rotWithShape="1">
          <a:blip r:embed="rId6">
            <a:alphaModFix/>
          </a:blip>
          <a:srcRect b="0" l="12502" r="12495" t="0"/>
          <a:stretch/>
        </p:blipFill>
        <p:spPr>
          <a:xfrm>
            <a:off x="6384857" y="823375"/>
            <a:ext cx="1381805" cy="1374376"/>
          </a:xfrm>
          <a:custGeom>
            <a:rect b="b" l="l" r="r" t="t"/>
            <a:pathLst>
              <a:path extrusionOk="0" h="2971624" w="2971624">
                <a:moveTo>
                  <a:pt x="1485812" y="0"/>
                </a:moveTo>
                <a:cubicBezTo>
                  <a:pt x="1601232" y="0"/>
                  <a:pt x="1716651" y="44031"/>
                  <a:pt x="1804714" y="132094"/>
                </a:cubicBezTo>
                <a:lnTo>
                  <a:pt x="2839531" y="1166911"/>
                </a:lnTo>
                <a:cubicBezTo>
                  <a:pt x="3015655" y="1343035"/>
                  <a:pt x="3015655" y="1628589"/>
                  <a:pt x="2839531" y="1804714"/>
                </a:cubicBezTo>
                <a:lnTo>
                  <a:pt x="1804714" y="2839531"/>
                </a:lnTo>
                <a:cubicBezTo>
                  <a:pt x="1628589" y="3015655"/>
                  <a:pt x="1343035" y="3015655"/>
                  <a:pt x="1166911" y="2839531"/>
                </a:cubicBezTo>
                <a:lnTo>
                  <a:pt x="132094" y="1804714"/>
                </a:lnTo>
                <a:cubicBezTo>
                  <a:pt x="-44031" y="1628589"/>
                  <a:pt x="-44031" y="1343035"/>
                  <a:pt x="132094" y="1166911"/>
                </a:cubicBezTo>
                <a:lnTo>
                  <a:pt x="1166911" y="132094"/>
                </a:lnTo>
                <a:cubicBezTo>
                  <a:pt x="1254973" y="44031"/>
                  <a:pt x="1370393" y="0"/>
                  <a:pt x="148581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0" name="Google Shape;250;p21" title="WhatsApp Image 2025-01-22 at 15.14.53.jpg"/>
          <p:cNvPicPr preferRelativeResize="0"/>
          <p:nvPr/>
        </p:nvPicPr>
        <p:blipFill rotWithShape="1">
          <a:blip r:embed="rId7">
            <a:alphaModFix/>
          </a:blip>
          <a:srcRect b="12495" l="0" r="0" t="12502"/>
          <a:stretch/>
        </p:blipFill>
        <p:spPr>
          <a:xfrm>
            <a:off x="7435074" y="1629674"/>
            <a:ext cx="1385841" cy="1376445"/>
          </a:xfrm>
          <a:custGeom>
            <a:rect b="b" l="l" r="r" t="t"/>
            <a:pathLst>
              <a:path extrusionOk="0" h="1879106" w="1879106">
                <a:moveTo>
                  <a:pt x="939553" y="0"/>
                </a:moveTo>
                <a:cubicBezTo>
                  <a:pt x="1012539" y="0"/>
                  <a:pt x="1085525" y="27843"/>
                  <a:pt x="1141211" y="83529"/>
                </a:cubicBezTo>
                <a:lnTo>
                  <a:pt x="1795577" y="737895"/>
                </a:lnTo>
                <a:cubicBezTo>
                  <a:pt x="1906949" y="849268"/>
                  <a:pt x="1906949" y="1029839"/>
                  <a:pt x="1795577" y="1141211"/>
                </a:cubicBezTo>
                <a:lnTo>
                  <a:pt x="1141211" y="1795577"/>
                </a:lnTo>
                <a:cubicBezTo>
                  <a:pt x="1029839" y="1906950"/>
                  <a:pt x="849268" y="1906950"/>
                  <a:pt x="737895" y="1795577"/>
                </a:cubicBezTo>
                <a:lnTo>
                  <a:pt x="83529" y="1141211"/>
                </a:lnTo>
                <a:cubicBezTo>
                  <a:pt x="-27843" y="1029839"/>
                  <a:pt x="-27843" y="849268"/>
                  <a:pt x="83529" y="737895"/>
                </a:cubicBezTo>
                <a:lnTo>
                  <a:pt x="737895" y="83529"/>
                </a:lnTo>
                <a:cubicBezTo>
                  <a:pt x="793582" y="27843"/>
                  <a:pt x="866567" y="0"/>
                  <a:pt x="93955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51" name="Google Shape;251;p21"/>
          <p:cNvSpPr/>
          <p:nvPr/>
        </p:nvSpPr>
        <p:spPr>
          <a:xfrm rot="2683257">
            <a:off x="6510653" y="2535052"/>
            <a:ext cx="1088887" cy="1072976"/>
          </a:xfrm>
          <a:prstGeom prst="roundRect">
            <a:avLst>
              <a:gd fmla="val 16667" name="adj"/>
            </a:avLst>
          </a:prstGeom>
          <a:solidFill>
            <a:srgbClr val="2E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1"/>
          <p:cNvSpPr txBox="1"/>
          <p:nvPr/>
        </p:nvSpPr>
        <p:spPr>
          <a:xfrm>
            <a:off x="6600562" y="2750520"/>
            <a:ext cx="949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Active </a:t>
            </a:r>
            <a:endParaRPr b="1" sz="12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Markets</a:t>
            </a:r>
            <a:endParaRPr b="1" sz="12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Over $ 1B</a:t>
            </a:r>
            <a:endParaRPr b="1" sz="12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53" name="Google Shape;253;p21" title="e525ac8e-cd35-4eae-b8e0-6d55c3f60cd1.JPG"/>
          <p:cNvPicPr preferRelativeResize="0"/>
          <p:nvPr/>
        </p:nvPicPr>
        <p:blipFill rotWithShape="1">
          <a:blip r:embed="rId8">
            <a:alphaModFix/>
          </a:blip>
          <a:srcRect b="12495" l="0" r="0" t="12502"/>
          <a:stretch/>
        </p:blipFill>
        <p:spPr>
          <a:xfrm>
            <a:off x="7438313" y="3203522"/>
            <a:ext cx="1381805" cy="1374376"/>
          </a:xfrm>
          <a:custGeom>
            <a:rect b="b" l="l" r="r" t="t"/>
            <a:pathLst>
              <a:path extrusionOk="0" h="2971624" w="2971624">
                <a:moveTo>
                  <a:pt x="1485812" y="0"/>
                </a:moveTo>
                <a:cubicBezTo>
                  <a:pt x="1601232" y="0"/>
                  <a:pt x="1716651" y="44031"/>
                  <a:pt x="1804714" y="132094"/>
                </a:cubicBezTo>
                <a:lnTo>
                  <a:pt x="2839531" y="1166911"/>
                </a:lnTo>
                <a:cubicBezTo>
                  <a:pt x="3015655" y="1343035"/>
                  <a:pt x="3015655" y="1628589"/>
                  <a:pt x="2839531" y="1804714"/>
                </a:cubicBezTo>
                <a:lnTo>
                  <a:pt x="1804714" y="2839531"/>
                </a:lnTo>
                <a:cubicBezTo>
                  <a:pt x="1628589" y="3015655"/>
                  <a:pt x="1343035" y="3015655"/>
                  <a:pt x="1166911" y="2839531"/>
                </a:cubicBezTo>
                <a:lnTo>
                  <a:pt x="132094" y="1804714"/>
                </a:lnTo>
                <a:cubicBezTo>
                  <a:pt x="-44031" y="1628589"/>
                  <a:pt x="-44031" y="1343035"/>
                  <a:pt x="132094" y="1166911"/>
                </a:cubicBezTo>
                <a:lnTo>
                  <a:pt x="1166911" y="132094"/>
                </a:lnTo>
                <a:cubicBezTo>
                  <a:pt x="1254973" y="44031"/>
                  <a:pt x="1370393" y="0"/>
                  <a:pt x="14858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54" name="Google Shape;254;p21"/>
          <p:cNvSpPr/>
          <p:nvPr/>
        </p:nvSpPr>
        <p:spPr>
          <a:xfrm rot="4921239">
            <a:off x="3108697" y="2279362"/>
            <a:ext cx="209630" cy="502032"/>
          </a:xfrm>
          <a:prstGeom prst="triangle">
            <a:avLst>
              <a:gd fmla="val 46102" name="adj"/>
            </a:avLst>
          </a:prstGeom>
          <a:gradFill>
            <a:gsLst>
              <a:gs pos="0">
                <a:srgbClr val="62CFFC"/>
              </a:gs>
              <a:gs pos="100000">
                <a:srgbClr val="62CEFC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5" name="Google Shape;255;p21"/>
          <p:cNvSpPr/>
          <p:nvPr/>
        </p:nvSpPr>
        <p:spPr>
          <a:xfrm>
            <a:off x="3311737" y="2790075"/>
            <a:ext cx="682200" cy="605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Togo</a:t>
            </a:r>
            <a:endParaRPr sz="900">
              <a:solidFill>
                <a:srgbClr val="3EA7E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$ 15M</a:t>
            </a:r>
            <a:endParaRPr sz="900">
              <a:solidFill>
                <a:srgbClr val="3EA7E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6" name="Google Shape;256;p21"/>
          <p:cNvSpPr/>
          <p:nvPr/>
        </p:nvSpPr>
        <p:spPr>
          <a:xfrm>
            <a:off x="2056712" y="2326513"/>
            <a:ext cx="1157100" cy="4323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Côte d'Ivoire</a:t>
            </a:r>
            <a:endParaRPr sz="800">
              <a:solidFill>
                <a:srgbClr val="3EA7E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$ 17M</a:t>
            </a:r>
            <a:endParaRPr sz="800">
              <a:solidFill>
                <a:srgbClr val="3EA7E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sp>
        <p:nvSpPr>
          <p:cNvPr id="257" name="Google Shape;257;p21"/>
          <p:cNvSpPr/>
          <p:nvPr/>
        </p:nvSpPr>
        <p:spPr>
          <a:xfrm>
            <a:off x="1708175" y="1714525"/>
            <a:ext cx="984000" cy="4323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Sénégal</a:t>
            </a:r>
            <a:endParaRPr sz="900">
              <a:solidFill>
                <a:srgbClr val="3EA7E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3EA7E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$ 1M</a:t>
            </a:r>
            <a:endParaRPr sz="900">
              <a:solidFill>
                <a:srgbClr val="3EA7E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sp>
        <p:nvSpPr>
          <p:cNvPr id="258" name="Google Shape;258;p21"/>
          <p:cNvSpPr/>
          <p:nvPr/>
        </p:nvSpPr>
        <p:spPr>
          <a:xfrm rot="6409934">
            <a:off x="2639094" y="1693385"/>
            <a:ext cx="247608" cy="661939"/>
          </a:xfrm>
          <a:prstGeom prst="triangle">
            <a:avLst>
              <a:gd fmla="val 46102" name="adj"/>
            </a:avLst>
          </a:prstGeom>
          <a:gradFill>
            <a:gsLst>
              <a:gs pos="0">
                <a:srgbClr val="62CFFC"/>
              </a:gs>
              <a:gs pos="100000">
                <a:srgbClr val="62CEFC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59" name="Google Shape;259;p21"/>
          <p:cNvSpPr/>
          <p:nvPr/>
        </p:nvSpPr>
        <p:spPr>
          <a:xfrm rot="896462">
            <a:off x="3655378" y="2396924"/>
            <a:ext cx="230389" cy="586601"/>
          </a:xfrm>
          <a:prstGeom prst="triangle">
            <a:avLst>
              <a:gd fmla="val 46102" name="adj"/>
            </a:avLst>
          </a:prstGeom>
          <a:gradFill>
            <a:gsLst>
              <a:gs pos="0">
                <a:srgbClr val="62CFFC"/>
              </a:gs>
              <a:gs pos="100000">
                <a:srgbClr val="62CEFC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0" name="Google Shape;260;p21"/>
          <p:cNvSpPr/>
          <p:nvPr/>
        </p:nvSpPr>
        <p:spPr>
          <a:xfrm rot="2683257">
            <a:off x="469716" y="1723752"/>
            <a:ext cx="1088887" cy="1072976"/>
          </a:xfrm>
          <a:prstGeom prst="roundRect">
            <a:avLst>
              <a:gd fmla="val 16667" name="adj"/>
            </a:avLst>
          </a:prstGeom>
          <a:solidFill>
            <a:srgbClr val="3EA7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537975" y="1838507"/>
            <a:ext cx="9495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Monthly Flows of Over $ 100M </a:t>
            </a:r>
            <a:r>
              <a:rPr lang="en" sz="10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in Expansion Region</a:t>
            </a:r>
            <a:endParaRPr sz="300">
              <a:solidFill>
                <a:schemeClr val="lt1"/>
              </a:solidFill>
            </a:endParaRPr>
          </a:p>
        </p:txBody>
      </p:sp>
      <p:pic>
        <p:nvPicPr>
          <p:cNvPr id="262" name="Google Shape;262;p21" title="Ecobank_Logo.svg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3188" y="3345188"/>
            <a:ext cx="615300" cy="30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 title="nedbank-logo-web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5200" y="4443323"/>
            <a:ext cx="464000" cy="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 title="Absa_Logo.svg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9651" y="3794012"/>
            <a:ext cx="372849" cy="3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 title="unnamed.png"/>
          <p:cNvPicPr preferRelativeResize="0"/>
          <p:nvPr/>
        </p:nvPicPr>
        <p:blipFill rotWithShape="1">
          <a:blip r:embed="rId12">
            <a:alphaModFix/>
          </a:blip>
          <a:srcRect b="25480" l="0" r="0" t="21766"/>
          <a:stretch/>
        </p:blipFill>
        <p:spPr>
          <a:xfrm>
            <a:off x="1668250" y="4013875"/>
            <a:ext cx="580225" cy="3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 title="logo-zanaco.png"/>
          <p:cNvPicPr preferRelativeResize="0"/>
          <p:nvPr/>
        </p:nvPicPr>
        <p:blipFill rotWithShape="1">
          <a:blip r:embed="rId13">
            <a:alphaModFix/>
          </a:blip>
          <a:srcRect b="34202" l="0" r="0" t="36220"/>
          <a:stretch/>
        </p:blipFill>
        <p:spPr>
          <a:xfrm>
            <a:off x="1236713" y="3784287"/>
            <a:ext cx="731525" cy="21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 title="Standard_Bank_of_South_Africa_logo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8098" y="3329075"/>
            <a:ext cx="288450" cy="33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 title="images.png"/>
          <p:cNvPicPr preferRelativeResize="0"/>
          <p:nvPr/>
        </p:nvPicPr>
        <p:blipFill rotWithShape="1">
          <a:blip r:embed="rId15">
            <a:alphaModFix/>
          </a:blip>
          <a:srcRect b="39329" l="21989" r="18369" t="40181"/>
          <a:stretch/>
        </p:blipFill>
        <p:spPr>
          <a:xfrm>
            <a:off x="1122511" y="4222675"/>
            <a:ext cx="530875" cy="25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 title="access-bank-plc-logo-5E5C9B1DA4-seeklogo.com.png"/>
          <p:cNvPicPr preferRelativeResize="0"/>
          <p:nvPr/>
        </p:nvPicPr>
        <p:blipFill rotWithShape="1">
          <a:blip r:embed="rId16">
            <a:alphaModFix/>
          </a:blip>
          <a:srcRect b="36096" l="0" r="0" t="37142"/>
          <a:stretch/>
        </p:blipFill>
        <p:spPr>
          <a:xfrm>
            <a:off x="1968238" y="4408500"/>
            <a:ext cx="682174" cy="182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22"/>
          <p:cNvCxnSpPr/>
          <p:nvPr/>
        </p:nvCxnSpPr>
        <p:spPr>
          <a:xfrm rot="10800000">
            <a:off x="7132583" y="1609206"/>
            <a:ext cx="0" cy="122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 rot="10800000">
            <a:off x="7132650" y="2828700"/>
            <a:ext cx="774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2"/>
          <p:cNvCxnSpPr/>
          <p:nvPr/>
        </p:nvCxnSpPr>
        <p:spPr>
          <a:xfrm rot="10800000">
            <a:off x="7132583" y="2828406"/>
            <a:ext cx="0" cy="122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22"/>
          <p:cNvCxnSpPr/>
          <p:nvPr/>
        </p:nvCxnSpPr>
        <p:spPr>
          <a:xfrm rot="10800000">
            <a:off x="7132650" y="1609500"/>
            <a:ext cx="774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8" name="Google Shape;278;p22"/>
          <p:cNvSpPr/>
          <p:nvPr/>
        </p:nvSpPr>
        <p:spPr>
          <a:xfrm>
            <a:off x="5143758" y="3600252"/>
            <a:ext cx="1159200" cy="276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102000" rotWithShape="0" algn="ctr" sy="102000">
              <a:srgbClr val="000000">
                <a:alpha val="58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279" name="Google Shape;279;p22"/>
          <p:cNvCxnSpPr/>
          <p:nvPr/>
        </p:nvCxnSpPr>
        <p:spPr>
          <a:xfrm>
            <a:off x="1646187" y="2838947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0" name="Google Shape;280;p22"/>
          <p:cNvSpPr/>
          <p:nvPr/>
        </p:nvSpPr>
        <p:spPr>
          <a:xfrm>
            <a:off x="639387" y="2259347"/>
            <a:ext cx="1159200" cy="11592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1" name="Google Shape;281;p22"/>
          <p:cNvSpPr txBox="1"/>
          <p:nvPr/>
        </p:nvSpPr>
        <p:spPr>
          <a:xfrm>
            <a:off x="228600" y="237600"/>
            <a:ext cx="8360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Study:  Flows Optimized for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Murabaha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Musharakah Transactions 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2989971" y="2259348"/>
            <a:ext cx="1159200" cy="11592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5143759" y="2259347"/>
            <a:ext cx="1159200" cy="11592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7641906" y="1158988"/>
            <a:ext cx="907500" cy="9075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7819720" y="1299622"/>
            <a:ext cx="551262" cy="625545"/>
          </a:xfrm>
          <a:custGeom>
            <a:rect b="b" l="l" r="r" t="t"/>
            <a:pathLst>
              <a:path extrusionOk="0" h="2234090" w="1968792">
                <a:moveTo>
                  <a:pt x="0" y="0"/>
                </a:moveTo>
                <a:lnTo>
                  <a:pt x="1968791" y="0"/>
                </a:lnTo>
                <a:lnTo>
                  <a:pt x="1968791" y="2234090"/>
                </a:lnTo>
                <a:lnTo>
                  <a:pt x="0" y="2234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286" name="Google Shape;286;p22"/>
          <p:cNvGrpSpPr/>
          <p:nvPr/>
        </p:nvGrpSpPr>
        <p:grpSpPr>
          <a:xfrm>
            <a:off x="2323340" y="2740321"/>
            <a:ext cx="197145" cy="197145"/>
            <a:chOff x="7283667" y="1304141"/>
            <a:chExt cx="914400" cy="914400"/>
          </a:xfrm>
        </p:grpSpPr>
        <p:sp>
          <p:nvSpPr>
            <p:cNvPr id="287" name="Google Shape;287;p22"/>
            <p:cNvSpPr/>
            <p:nvPr/>
          </p:nvSpPr>
          <p:spPr>
            <a:xfrm>
              <a:off x="7283667" y="1304141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7343574" y="1364048"/>
              <a:ext cx="794700" cy="79470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89" name="Google Shape;289;p22"/>
            <p:cNvSpPr/>
            <p:nvPr/>
          </p:nvSpPr>
          <p:spPr>
            <a:xfrm rot="-5400000">
              <a:off x="7486034" y="1620392"/>
              <a:ext cx="511303" cy="278893"/>
            </a:xfrm>
            <a:custGeom>
              <a:rect b="b" l="l" r="r" t="t"/>
              <a:pathLst>
                <a:path extrusionOk="0" h="1828809" w="3352804">
                  <a:moveTo>
                    <a:pt x="1676410" y="1828810"/>
                  </a:moveTo>
                  <a:cubicBezTo>
                    <a:pt x="1637433" y="1828810"/>
                    <a:pt x="1598419" y="1813912"/>
                    <a:pt x="1568663" y="1784156"/>
                  </a:cubicBezTo>
                  <a:lnTo>
                    <a:pt x="44663" y="260156"/>
                  </a:lnTo>
                  <a:cubicBezTo>
                    <a:pt x="-14888" y="200606"/>
                    <a:pt x="-14888" y="104175"/>
                    <a:pt x="44663" y="44663"/>
                  </a:cubicBezTo>
                  <a:cubicBezTo>
                    <a:pt x="104213" y="-14849"/>
                    <a:pt x="200644" y="-14888"/>
                    <a:pt x="260156" y="44663"/>
                  </a:cubicBezTo>
                  <a:lnTo>
                    <a:pt x="1676410" y="1460916"/>
                  </a:lnTo>
                  <a:lnTo>
                    <a:pt x="3092663" y="44663"/>
                  </a:lnTo>
                  <a:cubicBezTo>
                    <a:pt x="3152213" y="-14888"/>
                    <a:pt x="3248644" y="-14888"/>
                    <a:pt x="3308157" y="44663"/>
                  </a:cubicBezTo>
                  <a:cubicBezTo>
                    <a:pt x="3367669" y="104213"/>
                    <a:pt x="3367707" y="200644"/>
                    <a:pt x="3308157" y="260156"/>
                  </a:cubicBezTo>
                  <a:lnTo>
                    <a:pt x="1784157" y="1784156"/>
                  </a:lnTo>
                  <a:cubicBezTo>
                    <a:pt x="1754400" y="1813912"/>
                    <a:pt x="1715386" y="1828810"/>
                    <a:pt x="1676410" y="1828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90" name="Google Shape;290;p22"/>
          <p:cNvGrpSpPr/>
          <p:nvPr/>
        </p:nvGrpSpPr>
        <p:grpSpPr>
          <a:xfrm>
            <a:off x="4600815" y="2740322"/>
            <a:ext cx="197145" cy="197145"/>
            <a:chOff x="7283667" y="1304141"/>
            <a:chExt cx="914400" cy="914400"/>
          </a:xfrm>
        </p:grpSpPr>
        <p:sp>
          <p:nvSpPr>
            <p:cNvPr id="291" name="Google Shape;291;p22"/>
            <p:cNvSpPr/>
            <p:nvPr/>
          </p:nvSpPr>
          <p:spPr>
            <a:xfrm>
              <a:off x="7283667" y="1304141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7343574" y="1364048"/>
              <a:ext cx="794700" cy="79470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93" name="Google Shape;293;p22"/>
            <p:cNvSpPr/>
            <p:nvPr/>
          </p:nvSpPr>
          <p:spPr>
            <a:xfrm rot="-5400000">
              <a:off x="7486034" y="1620392"/>
              <a:ext cx="511303" cy="278893"/>
            </a:xfrm>
            <a:custGeom>
              <a:rect b="b" l="l" r="r" t="t"/>
              <a:pathLst>
                <a:path extrusionOk="0" h="1828809" w="3352804">
                  <a:moveTo>
                    <a:pt x="1676410" y="1828810"/>
                  </a:moveTo>
                  <a:cubicBezTo>
                    <a:pt x="1637433" y="1828810"/>
                    <a:pt x="1598419" y="1813912"/>
                    <a:pt x="1568663" y="1784156"/>
                  </a:cubicBezTo>
                  <a:lnTo>
                    <a:pt x="44663" y="260156"/>
                  </a:lnTo>
                  <a:cubicBezTo>
                    <a:pt x="-14888" y="200606"/>
                    <a:pt x="-14888" y="104175"/>
                    <a:pt x="44663" y="44663"/>
                  </a:cubicBezTo>
                  <a:cubicBezTo>
                    <a:pt x="104213" y="-14849"/>
                    <a:pt x="200644" y="-14888"/>
                    <a:pt x="260156" y="44663"/>
                  </a:cubicBezTo>
                  <a:lnTo>
                    <a:pt x="1676410" y="1460916"/>
                  </a:lnTo>
                  <a:lnTo>
                    <a:pt x="3092663" y="44663"/>
                  </a:lnTo>
                  <a:cubicBezTo>
                    <a:pt x="3152213" y="-14888"/>
                    <a:pt x="3248644" y="-14888"/>
                    <a:pt x="3308157" y="44663"/>
                  </a:cubicBezTo>
                  <a:cubicBezTo>
                    <a:pt x="3367669" y="104213"/>
                    <a:pt x="3367707" y="200644"/>
                    <a:pt x="3308157" y="260156"/>
                  </a:cubicBezTo>
                  <a:lnTo>
                    <a:pt x="1784157" y="1784156"/>
                  </a:lnTo>
                  <a:cubicBezTo>
                    <a:pt x="1754400" y="1813912"/>
                    <a:pt x="1715386" y="1828810"/>
                    <a:pt x="1676410" y="1828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294" name="Google Shape;294;p22"/>
          <p:cNvGrpSpPr/>
          <p:nvPr/>
        </p:nvGrpSpPr>
        <p:grpSpPr>
          <a:xfrm>
            <a:off x="7034467" y="2740322"/>
            <a:ext cx="197145" cy="197145"/>
            <a:chOff x="7283667" y="1304141"/>
            <a:chExt cx="914400" cy="914400"/>
          </a:xfrm>
        </p:grpSpPr>
        <p:sp>
          <p:nvSpPr>
            <p:cNvPr id="295" name="Google Shape;295;p22"/>
            <p:cNvSpPr/>
            <p:nvPr/>
          </p:nvSpPr>
          <p:spPr>
            <a:xfrm>
              <a:off x="7283667" y="1304141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7343574" y="1364048"/>
              <a:ext cx="794700" cy="79470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 rot="-5400000">
              <a:off x="7486034" y="1620392"/>
              <a:ext cx="511303" cy="278893"/>
            </a:xfrm>
            <a:custGeom>
              <a:rect b="b" l="l" r="r" t="t"/>
              <a:pathLst>
                <a:path extrusionOk="0" h="1828809" w="3352804">
                  <a:moveTo>
                    <a:pt x="1676410" y="1828810"/>
                  </a:moveTo>
                  <a:cubicBezTo>
                    <a:pt x="1637433" y="1828810"/>
                    <a:pt x="1598419" y="1813912"/>
                    <a:pt x="1568663" y="1784156"/>
                  </a:cubicBezTo>
                  <a:lnTo>
                    <a:pt x="44663" y="260156"/>
                  </a:lnTo>
                  <a:cubicBezTo>
                    <a:pt x="-14888" y="200606"/>
                    <a:pt x="-14888" y="104175"/>
                    <a:pt x="44663" y="44663"/>
                  </a:cubicBezTo>
                  <a:cubicBezTo>
                    <a:pt x="104213" y="-14849"/>
                    <a:pt x="200644" y="-14888"/>
                    <a:pt x="260156" y="44663"/>
                  </a:cubicBezTo>
                  <a:lnTo>
                    <a:pt x="1676410" y="1460916"/>
                  </a:lnTo>
                  <a:lnTo>
                    <a:pt x="3092663" y="44663"/>
                  </a:lnTo>
                  <a:cubicBezTo>
                    <a:pt x="3152213" y="-14888"/>
                    <a:pt x="3248644" y="-14888"/>
                    <a:pt x="3308157" y="44663"/>
                  </a:cubicBezTo>
                  <a:cubicBezTo>
                    <a:pt x="3367669" y="104213"/>
                    <a:pt x="3367707" y="200644"/>
                    <a:pt x="3308157" y="260156"/>
                  </a:cubicBezTo>
                  <a:lnTo>
                    <a:pt x="1784157" y="1784156"/>
                  </a:lnTo>
                  <a:cubicBezTo>
                    <a:pt x="1754400" y="1813912"/>
                    <a:pt x="1715386" y="1828810"/>
                    <a:pt x="1676410" y="1828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sp>
        <p:nvSpPr>
          <p:cNvPr id="298" name="Google Shape;298;p22"/>
          <p:cNvSpPr/>
          <p:nvPr/>
        </p:nvSpPr>
        <p:spPr>
          <a:xfrm>
            <a:off x="2980904" y="3600252"/>
            <a:ext cx="1159200" cy="276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102000" rotWithShape="0" algn="ctr" sy="102000">
              <a:srgbClr val="000000">
                <a:alpha val="58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605191" y="3595414"/>
            <a:ext cx="1159200" cy="276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102000" rotWithShape="0" algn="ctr" sy="102000">
              <a:srgbClr val="000000">
                <a:alpha val="58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00" name="Google Shape;300;p22"/>
          <p:cNvSpPr txBox="1"/>
          <p:nvPr/>
        </p:nvSpPr>
        <p:spPr>
          <a:xfrm>
            <a:off x="570995" y="3618149"/>
            <a:ext cx="1227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Businesses</a:t>
            </a:r>
            <a:endParaRPr sz="1100"/>
          </a:p>
        </p:txBody>
      </p:sp>
      <p:pic>
        <p:nvPicPr>
          <p:cNvPr id="301" name="Google Shape;30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0714" y="3643333"/>
            <a:ext cx="677572" cy="19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8027" y="3652322"/>
            <a:ext cx="657237" cy="17978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2"/>
          <p:cNvSpPr/>
          <p:nvPr/>
        </p:nvSpPr>
        <p:spPr>
          <a:xfrm rot="-1971608">
            <a:off x="-695027" y="895933"/>
            <a:ext cx="1091432" cy="1091432"/>
          </a:xfrm>
          <a:prstGeom prst="roundRect">
            <a:avLst>
              <a:gd fmla="val 19066" name="adj"/>
            </a:avLst>
          </a:prstGeom>
          <a:gradFill>
            <a:gsLst>
              <a:gs pos="0">
                <a:srgbClr val="B7CDE4">
                  <a:alpha val="43921"/>
                </a:srgbClr>
              </a:gs>
              <a:gs pos="100000">
                <a:srgbClr val="F3F7FC">
                  <a:alpha val="93725"/>
                </a:srgbClr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304" name="Google Shape;304;p22"/>
          <p:cNvGrpSpPr/>
          <p:nvPr/>
        </p:nvGrpSpPr>
        <p:grpSpPr>
          <a:xfrm>
            <a:off x="811526" y="2388115"/>
            <a:ext cx="817887" cy="901535"/>
            <a:chOff x="1124295" y="3082351"/>
            <a:chExt cx="1353445" cy="1491866"/>
          </a:xfrm>
        </p:grpSpPr>
        <p:sp>
          <p:nvSpPr>
            <p:cNvPr id="305" name="Google Shape;305;p22"/>
            <p:cNvSpPr/>
            <p:nvPr/>
          </p:nvSpPr>
          <p:spPr>
            <a:xfrm>
              <a:off x="1235665" y="3563444"/>
              <a:ext cx="1145559" cy="980511"/>
            </a:xfrm>
            <a:custGeom>
              <a:rect b="b" l="l" r="r" t="t"/>
              <a:pathLst>
                <a:path extrusionOk="0" h="980511" w="1145559">
                  <a:moveTo>
                    <a:pt x="0" y="0"/>
                  </a:moveTo>
                  <a:lnTo>
                    <a:pt x="1145560" y="0"/>
                  </a:lnTo>
                  <a:lnTo>
                    <a:pt x="1145560" y="980511"/>
                  </a:lnTo>
                  <a:lnTo>
                    <a:pt x="0" y="980511"/>
                  </a:lnTo>
                  <a:close/>
                </a:path>
              </a:pathLst>
            </a:custGeom>
            <a:solidFill>
              <a:srgbClr val="E9EA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2235802" y="3563444"/>
              <a:ext cx="145440" cy="980511"/>
            </a:xfrm>
            <a:custGeom>
              <a:rect b="b" l="l" r="r" t="t"/>
              <a:pathLst>
                <a:path extrusionOk="0" h="980511" w="145440">
                  <a:moveTo>
                    <a:pt x="0" y="0"/>
                  </a:moveTo>
                  <a:lnTo>
                    <a:pt x="145440" y="0"/>
                  </a:lnTo>
                  <a:lnTo>
                    <a:pt x="145440" y="980511"/>
                  </a:lnTo>
                  <a:lnTo>
                    <a:pt x="0" y="980511"/>
                  </a:lnTo>
                  <a:close/>
                </a:path>
              </a:pathLst>
            </a:custGeom>
            <a:solidFill>
              <a:srgbClr val="B9BB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1231667" y="3379193"/>
              <a:ext cx="1153564" cy="184243"/>
            </a:xfrm>
            <a:custGeom>
              <a:rect b="b" l="l" r="r" t="t"/>
              <a:pathLst>
                <a:path extrusionOk="0" h="184243" w="1153564">
                  <a:moveTo>
                    <a:pt x="1153565" y="184243"/>
                  </a:moveTo>
                  <a:lnTo>
                    <a:pt x="0" y="184243"/>
                  </a:lnTo>
                  <a:lnTo>
                    <a:pt x="0" y="23284"/>
                  </a:lnTo>
                  <a:cubicBezTo>
                    <a:pt x="0" y="10424"/>
                    <a:pt x="10424" y="0"/>
                    <a:pt x="23284" y="0"/>
                  </a:cubicBezTo>
                  <a:lnTo>
                    <a:pt x="1130281" y="0"/>
                  </a:lnTo>
                  <a:cubicBezTo>
                    <a:pt x="1143141" y="0"/>
                    <a:pt x="1153565" y="10424"/>
                    <a:pt x="1153565" y="23284"/>
                  </a:cubicBezTo>
                  <a:lnTo>
                    <a:pt x="1153565" y="184243"/>
                  </a:lnTo>
                  <a:close/>
                </a:path>
              </a:pathLst>
            </a:custGeom>
            <a:solidFill>
              <a:srgbClr val="2977F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2239792" y="3379193"/>
              <a:ext cx="145440" cy="121170"/>
            </a:xfrm>
            <a:custGeom>
              <a:rect b="b" l="l" r="r" t="t"/>
              <a:pathLst>
                <a:path extrusionOk="0" h="121170" w="145440">
                  <a:moveTo>
                    <a:pt x="122156" y="0"/>
                  </a:moveTo>
                  <a:lnTo>
                    <a:pt x="0" y="0"/>
                  </a:lnTo>
                  <a:lnTo>
                    <a:pt x="0" y="121170"/>
                  </a:lnTo>
                  <a:lnTo>
                    <a:pt x="145440" y="121170"/>
                  </a:lnTo>
                  <a:lnTo>
                    <a:pt x="145440" y="23284"/>
                  </a:lnTo>
                  <a:cubicBezTo>
                    <a:pt x="145440" y="10426"/>
                    <a:pt x="135016" y="0"/>
                    <a:pt x="122156" y="0"/>
                  </a:cubicBezTo>
                  <a:close/>
                </a:path>
              </a:pathLst>
            </a:custGeom>
            <a:solidFill>
              <a:srgbClr val="2B66C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1140199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5" y="173237"/>
                  </a:moveTo>
                  <a:lnTo>
                    <a:pt x="95465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5" y="173237"/>
                  </a:cubicBezTo>
                  <a:close/>
                </a:path>
              </a:pathLst>
            </a:custGeom>
            <a:solidFill>
              <a:srgbClr val="0CB3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1331127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5" y="173237"/>
                  </a:moveTo>
                  <a:lnTo>
                    <a:pt x="95465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5" y="17323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1522056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5" y="173237"/>
                  </a:moveTo>
                  <a:lnTo>
                    <a:pt x="95465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5" y="173237"/>
                  </a:cubicBezTo>
                  <a:close/>
                </a:path>
              </a:pathLst>
            </a:custGeom>
            <a:solidFill>
              <a:srgbClr val="0CB3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1712984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5" y="173237"/>
                  </a:moveTo>
                  <a:lnTo>
                    <a:pt x="95465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28" y="130496"/>
                    <a:pt x="148188" y="173237"/>
                    <a:pt x="95465" y="17323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1903912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5" y="173237"/>
                  </a:moveTo>
                  <a:lnTo>
                    <a:pt x="95465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5" y="173237"/>
                  </a:cubicBezTo>
                  <a:close/>
                </a:path>
              </a:pathLst>
            </a:custGeom>
            <a:solidFill>
              <a:srgbClr val="0CB3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2094841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6" y="173237"/>
                  </a:moveTo>
                  <a:lnTo>
                    <a:pt x="95466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6" y="17323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2285769" y="3682079"/>
              <a:ext cx="190928" cy="173236"/>
            </a:xfrm>
            <a:custGeom>
              <a:rect b="b" l="l" r="r" t="t"/>
              <a:pathLst>
                <a:path extrusionOk="0" h="173236" w="190928">
                  <a:moveTo>
                    <a:pt x="95466" y="173237"/>
                  </a:moveTo>
                  <a:lnTo>
                    <a:pt x="95466" y="173237"/>
                  </a:lnTo>
                  <a:cubicBezTo>
                    <a:pt x="42743" y="173237"/>
                    <a:pt x="0" y="130496"/>
                    <a:pt x="0" y="77774"/>
                  </a:cubicBezTo>
                  <a:lnTo>
                    <a:pt x="0" y="0"/>
                  </a:lnTo>
                  <a:lnTo>
                    <a:pt x="190928" y="0"/>
                  </a:lnTo>
                  <a:lnTo>
                    <a:pt x="190928" y="77774"/>
                  </a:lnTo>
                  <a:cubicBezTo>
                    <a:pt x="190931" y="130496"/>
                    <a:pt x="148188" y="173237"/>
                    <a:pt x="95466" y="173237"/>
                  </a:cubicBezTo>
                  <a:close/>
                </a:path>
              </a:pathLst>
            </a:custGeom>
            <a:solidFill>
              <a:srgbClr val="0CB3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1140199" y="3500364"/>
              <a:ext cx="256194" cy="181712"/>
            </a:xfrm>
            <a:custGeom>
              <a:rect b="b" l="l" r="r" t="t"/>
              <a:pathLst>
                <a:path extrusionOk="0" h="181712" w="256194">
                  <a:moveTo>
                    <a:pt x="190928" y="181713"/>
                  </a:moveTo>
                  <a:lnTo>
                    <a:pt x="0" y="181713"/>
                  </a:lnTo>
                  <a:lnTo>
                    <a:pt x="91371" y="0"/>
                  </a:lnTo>
                  <a:lnTo>
                    <a:pt x="2561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1331127" y="3500364"/>
              <a:ext cx="230087" cy="181712"/>
            </a:xfrm>
            <a:custGeom>
              <a:rect b="b" l="l" r="r" t="t"/>
              <a:pathLst>
                <a:path extrusionOk="0" h="181712" w="230087">
                  <a:moveTo>
                    <a:pt x="190928" y="181713"/>
                  </a:moveTo>
                  <a:lnTo>
                    <a:pt x="0" y="181713"/>
                  </a:lnTo>
                  <a:lnTo>
                    <a:pt x="65266" y="0"/>
                  </a:lnTo>
                  <a:lnTo>
                    <a:pt x="230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1522056" y="3500364"/>
              <a:ext cx="203982" cy="181712"/>
            </a:xfrm>
            <a:custGeom>
              <a:rect b="b" l="l" r="r" t="t"/>
              <a:pathLst>
                <a:path extrusionOk="0" h="181712" w="203982">
                  <a:moveTo>
                    <a:pt x="190928" y="181713"/>
                  </a:moveTo>
                  <a:lnTo>
                    <a:pt x="0" y="181713"/>
                  </a:lnTo>
                  <a:lnTo>
                    <a:pt x="39159" y="0"/>
                  </a:lnTo>
                  <a:lnTo>
                    <a:pt x="2039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1712984" y="3500364"/>
              <a:ext cx="190928" cy="181712"/>
            </a:xfrm>
            <a:custGeom>
              <a:rect b="b" l="l" r="r" t="t"/>
              <a:pathLst>
                <a:path extrusionOk="0" h="181712" w="190928">
                  <a:moveTo>
                    <a:pt x="190928" y="181713"/>
                  </a:moveTo>
                  <a:lnTo>
                    <a:pt x="0" y="181713"/>
                  </a:lnTo>
                  <a:lnTo>
                    <a:pt x="13054" y="0"/>
                  </a:lnTo>
                  <a:lnTo>
                    <a:pt x="177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1890861" y="3500364"/>
              <a:ext cx="203979" cy="181712"/>
            </a:xfrm>
            <a:custGeom>
              <a:rect b="b" l="l" r="r" t="t"/>
              <a:pathLst>
                <a:path extrusionOk="0" h="181712" w="203979">
                  <a:moveTo>
                    <a:pt x="203980" y="181713"/>
                  </a:moveTo>
                  <a:lnTo>
                    <a:pt x="13051" y="181713"/>
                  </a:lnTo>
                  <a:lnTo>
                    <a:pt x="0" y="0"/>
                  </a:lnTo>
                  <a:lnTo>
                    <a:pt x="164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2055685" y="3500364"/>
              <a:ext cx="230084" cy="181712"/>
            </a:xfrm>
            <a:custGeom>
              <a:rect b="b" l="l" r="r" t="t"/>
              <a:pathLst>
                <a:path extrusionOk="0" h="181712" w="230084">
                  <a:moveTo>
                    <a:pt x="230084" y="181713"/>
                  </a:moveTo>
                  <a:lnTo>
                    <a:pt x="39156" y="181713"/>
                  </a:lnTo>
                  <a:lnTo>
                    <a:pt x="0" y="0"/>
                  </a:lnTo>
                  <a:lnTo>
                    <a:pt x="1648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2220505" y="3500364"/>
              <a:ext cx="256192" cy="181712"/>
            </a:xfrm>
            <a:custGeom>
              <a:rect b="b" l="l" r="r" t="t"/>
              <a:pathLst>
                <a:path extrusionOk="0" h="181712" w="256192">
                  <a:moveTo>
                    <a:pt x="256192" y="181713"/>
                  </a:moveTo>
                  <a:lnTo>
                    <a:pt x="65264" y="181713"/>
                  </a:lnTo>
                  <a:lnTo>
                    <a:pt x="0" y="0"/>
                  </a:lnTo>
                  <a:lnTo>
                    <a:pt x="1648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1139159" y="4454365"/>
              <a:ext cx="1338579" cy="119852"/>
            </a:xfrm>
            <a:custGeom>
              <a:rect b="b" l="l" r="r" t="t"/>
              <a:pathLst>
                <a:path extrusionOk="0" h="119852" w="1338579">
                  <a:moveTo>
                    <a:pt x="1294981" y="0"/>
                  </a:moveTo>
                  <a:lnTo>
                    <a:pt x="43601" y="0"/>
                  </a:lnTo>
                  <a:cubicBezTo>
                    <a:pt x="19522" y="0"/>
                    <a:pt x="0" y="19519"/>
                    <a:pt x="0" y="43601"/>
                  </a:cubicBezTo>
                  <a:lnTo>
                    <a:pt x="0" y="107494"/>
                  </a:lnTo>
                  <a:cubicBezTo>
                    <a:pt x="0" y="114321"/>
                    <a:pt x="5535" y="119853"/>
                    <a:pt x="12358" y="119853"/>
                  </a:cubicBezTo>
                  <a:lnTo>
                    <a:pt x="1326221" y="119853"/>
                  </a:lnTo>
                  <a:cubicBezTo>
                    <a:pt x="1333047" y="119853"/>
                    <a:pt x="1338579" y="114318"/>
                    <a:pt x="1338579" y="107494"/>
                  </a:cubicBezTo>
                  <a:lnTo>
                    <a:pt x="1338579" y="43601"/>
                  </a:lnTo>
                  <a:cubicBezTo>
                    <a:pt x="1338582" y="19519"/>
                    <a:pt x="1319060" y="0"/>
                    <a:pt x="1294981" y="0"/>
                  </a:cubicBezTo>
                  <a:close/>
                </a:path>
              </a:pathLst>
            </a:custGeom>
            <a:solidFill>
              <a:srgbClr val="2977F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2331853" y="4454365"/>
              <a:ext cx="145887" cy="119852"/>
            </a:xfrm>
            <a:custGeom>
              <a:rect b="b" l="l" r="r" t="t"/>
              <a:pathLst>
                <a:path extrusionOk="0" h="119852" w="145887">
                  <a:moveTo>
                    <a:pt x="102286" y="0"/>
                  </a:moveTo>
                  <a:lnTo>
                    <a:pt x="0" y="0"/>
                  </a:lnTo>
                  <a:lnTo>
                    <a:pt x="0" y="119853"/>
                  </a:lnTo>
                  <a:lnTo>
                    <a:pt x="133529" y="119853"/>
                  </a:lnTo>
                  <a:cubicBezTo>
                    <a:pt x="140355" y="119853"/>
                    <a:pt x="145887" y="114321"/>
                    <a:pt x="145887" y="107494"/>
                  </a:cubicBezTo>
                  <a:lnTo>
                    <a:pt x="145887" y="43601"/>
                  </a:lnTo>
                  <a:cubicBezTo>
                    <a:pt x="145887" y="19519"/>
                    <a:pt x="126365" y="0"/>
                    <a:pt x="102286" y="0"/>
                  </a:cubicBezTo>
                  <a:close/>
                </a:path>
              </a:pathLst>
            </a:custGeom>
            <a:solidFill>
              <a:srgbClr val="2B66C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1663009" y="3967911"/>
              <a:ext cx="622762" cy="358308"/>
            </a:xfrm>
            <a:custGeom>
              <a:rect b="b" l="l" r="r" t="t"/>
              <a:pathLst>
                <a:path extrusionOk="0" h="358308" w="622762">
                  <a:moveTo>
                    <a:pt x="605389" y="358309"/>
                  </a:moveTo>
                  <a:lnTo>
                    <a:pt x="17373" y="358309"/>
                  </a:lnTo>
                  <a:cubicBezTo>
                    <a:pt x="7778" y="358309"/>
                    <a:pt x="0" y="350531"/>
                    <a:pt x="0" y="340936"/>
                  </a:cubicBezTo>
                  <a:lnTo>
                    <a:pt x="0" y="17373"/>
                  </a:lnTo>
                  <a:cubicBezTo>
                    <a:pt x="0" y="7778"/>
                    <a:pt x="7778" y="0"/>
                    <a:pt x="17373" y="0"/>
                  </a:cubicBezTo>
                  <a:lnTo>
                    <a:pt x="605389" y="0"/>
                  </a:lnTo>
                  <a:cubicBezTo>
                    <a:pt x="614984" y="0"/>
                    <a:pt x="622762" y="7778"/>
                    <a:pt x="622762" y="17373"/>
                  </a:cubicBezTo>
                  <a:lnTo>
                    <a:pt x="622762" y="340938"/>
                  </a:lnTo>
                  <a:cubicBezTo>
                    <a:pt x="622762" y="350531"/>
                    <a:pt x="614984" y="358309"/>
                    <a:pt x="605389" y="358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2139882" y="3967911"/>
              <a:ext cx="145889" cy="358308"/>
            </a:xfrm>
            <a:custGeom>
              <a:rect b="b" l="l" r="r" t="t"/>
              <a:pathLst>
                <a:path extrusionOk="0" h="358308" w="145889">
                  <a:moveTo>
                    <a:pt x="128517" y="0"/>
                  </a:moveTo>
                  <a:lnTo>
                    <a:pt x="0" y="0"/>
                  </a:lnTo>
                  <a:lnTo>
                    <a:pt x="0" y="358309"/>
                  </a:lnTo>
                  <a:lnTo>
                    <a:pt x="128517" y="358309"/>
                  </a:lnTo>
                  <a:cubicBezTo>
                    <a:pt x="138112" y="358309"/>
                    <a:pt x="145890" y="350531"/>
                    <a:pt x="145890" y="340936"/>
                  </a:cubicBezTo>
                  <a:lnTo>
                    <a:pt x="145890" y="17373"/>
                  </a:lnTo>
                  <a:cubicBezTo>
                    <a:pt x="145890" y="7778"/>
                    <a:pt x="138112" y="0"/>
                    <a:pt x="128517" y="0"/>
                  </a:cubicBezTo>
                  <a:close/>
                </a:path>
              </a:pathLst>
            </a:custGeom>
            <a:solidFill>
              <a:srgbClr val="22354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1312141" y="3967911"/>
              <a:ext cx="268281" cy="486454"/>
            </a:xfrm>
            <a:custGeom>
              <a:rect b="b" l="l" r="r" t="t"/>
              <a:pathLst>
                <a:path extrusionOk="0" h="486454" w="268281">
                  <a:moveTo>
                    <a:pt x="268281" y="486454"/>
                  </a:moveTo>
                  <a:lnTo>
                    <a:pt x="0" y="486454"/>
                  </a:lnTo>
                  <a:lnTo>
                    <a:pt x="0" y="17373"/>
                  </a:lnTo>
                  <a:cubicBezTo>
                    <a:pt x="0" y="7778"/>
                    <a:pt x="7778" y="0"/>
                    <a:pt x="17373" y="0"/>
                  </a:cubicBezTo>
                  <a:lnTo>
                    <a:pt x="250908" y="0"/>
                  </a:lnTo>
                  <a:cubicBezTo>
                    <a:pt x="260503" y="0"/>
                    <a:pt x="268281" y="7778"/>
                    <a:pt x="268281" y="17373"/>
                  </a:cubicBezTo>
                  <a:lnTo>
                    <a:pt x="268281" y="486454"/>
                  </a:lnTo>
                  <a:lnTo>
                    <a:pt x="268281" y="4864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1434533" y="3967911"/>
              <a:ext cx="145887" cy="486454"/>
            </a:xfrm>
            <a:custGeom>
              <a:rect b="b" l="l" r="r" t="t"/>
              <a:pathLst>
                <a:path extrusionOk="0" h="486454" w="145887">
                  <a:moveTo>
                    <a:pt x="128517" y="0"/>
                  </a:moveTo>
                  <a:lnTo>
                    <a:pt x="0" y="0"/>
                  </a:lnTo>
                  <a:lnTo>
                    <a:pt x="0" y="486454"/>
                  </a:lnTo>
                  <a:lnTo>
                    <a:pt x="145887" y="486454"/>
                  </a:lnTo>
                  <a:lnTo>
                    <a:pt x="145887" y="17373"/>
                  </a:lnTo>
                  <a:cubicBezTo>
                    <a:pt x="145890" y="7778"/>
                    <a:pt x="138112" y="0"/>
                    <a:pt x="128517" y="0"/>
                  </a:cubicBezTo>
                  <a:close/>
                </a:path>
              </a:pathLst>
            </a:custGeom>
            <a:solidFill>
              <a:srgbClr val="22354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1485253" y="4165927"/>
              <a:ext cx="40397" cy="76756"/>
            </a:xfrm>
            <a:custGeom>
              <a:rect b="b" l="l" r="r" t="t"/>
              <a:pathLst>
                <a:path extrusionOk="0" h="76756" w="40397">
                  <a:moveTo>
                    <a:pt x="20199" y="76757"/>
                  </a:moveTo>
                  <a:cubicBezTo>
                    <a:pt x="31355" y="76757"/>
                    <a:pt x="40398" y="67713"/>
                    <a:pt x="40398" y="56558"/>
                  </a:cubicBezTo>
                  <a:lnTo>
                    <a:pt x="40398" y="20199"/>
                  </a:lnTo>
                  <a:cubicBezTo>
                    <a:pt x="40398" y="9043"/>
                    <a:pt x="31355" y="0"/>
                    <a:pt x="20199" y="0"/>
                  </a:cubicBezTo>
                  <a:cubicBezTo>
                    <a:pt x="9043" y="0"/>
                    <a:pt x="0" y="9043"/>
                    <a:pt x="0" y="20199"/>
                  </a:cubicBezTo>
                  <a:lnTo>
                    <a:pt x="0" y="56558"/>
                  </a:lnTo>
                  <a:cubicBezTo>
                    <a:pt x="-3" y="67713"/>
                    <a:pt x="9043" y="76757"/>
                    <a:pt x="20199" y="767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0" name="Google Shape;330;p22"/>
            <p:cNvSpPr txBox="1"/>
            <p:nvPr/>
          </p:nvSpPr>
          <p:spPr>
            <a:xfrm>
              <a:off x="1124295" y="3082351"/>
              <a:ext cx="13524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accent2"/>
                  </a:solidFill>
                  <a:latin typeface="Plus Jakarta Sans ExtraBold"/>
                  <a:ea typeface="Plus Jakarta Sans ExtraBold"/>
                  <a:cs typeface="Plus Jakarta Sans ExtraBold"/>
                  <a:sym typeface="Plus Jakarta Sans ExtraBold"/>
                </a:rPr>
                <a:t>STORE</a:t>
              </a:r>
              <a:endParaRPr sz="1100"/>
            </a:p>
          </p:txBody>
        </p:sp>
      </p:grpSp>
      <p:sp>
        <p:nvSpPr>
          <p:cNvPr id="331" name="Google Shape;331;p22"/>
          <p:cNvSpPr txBox="1"/>
          <p:nvPr/>
        </p:nvSpPr>
        <p:spPr>
          <a:xfrm>
            <a:off x="1938395" y="2265698"/>
            <a:ext cx="96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Digitise cash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at the JabuSafe Inside their shop</a:t>
            </a:r>
            <a:endParaRPr sz="1100"/>
          </a:p>
        </p:txBody>
      </p:sp>
      <p:sp>
        <p:nvSpPr>
          <p:cNvPr id="332" name="Google Shape;332;p22"/>
          <p:cNvSpPr txBox="1"/>
          <p:nvPr/>
        </p:nvSpPr>
        <p:spPr>
          <a:xfrm>
            <a:off x="4239143" y="2323406"/>
            <a:ext cx="967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Balance is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instantly added</a:t>
            </a:r>
            <a:endParaRPr sz="1100"/>
          </a:p>
        </p:txBody>
      </p:sp>
      <p:sp>
        <p:nvSpPr>
          <p:cNvPr id="333" name="Google Shape;333;p22"/>
          <p:cNvSpPr txBox="1"/>
          <p:nvPr/>
        </p:nvSpPr>
        <p:spPr>
          <a:xfrm>
            <a:off x="6178030" y="2341898"/>
            <a:ext cx="1099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Funds split nad Swept </a:t>
            </a:r>
            <a:r>
              <a:rPr lang="en" sz="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funds instantly to </a:t>
            </a:r>
            <a:endParaRPr sz="1100"/>
          </a:p>
        </p:txBody>
      </p:sp>
      <p:grpSp>
        <p:nvGrpSpPr>
          <p:cNvPr id="334" name="Google Shape;334;p22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335" name="Google Shape;335;p22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341" name="Google Shape;341;p2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2">
            <a:hlinkClick r:id="rId8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pic>
        <p:nvPicPr>
          <p:cNvPr id="343" name="Google Shape;343;p22"/>
          <p:cNvPicPr preferRelativeResize="0"/>
          <p:nvPr/>
        </p:nvPicPr>
        <p:blipFill rotWithShape="1">
          <a:blip r:embed="rId9">
            <a:alphaModFix/>
          </a:blip>
          <a:srcRect b="0" l="27338" r="33488" t="6994"/>
          <a:stretch/>
        </p:blipFill>
        <p:spPr>
          <a:xfrm>
            <a:off x="5069650" y="1882935"/>
            <a:ext cx="1099501" cy="1740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22"/>
          <p:cNvCxnSpPr>
            <a:endCxn id="296" idx="2"/>
          </p:cNvCxnSpPr>
          <p:nvPr/>
        </p:nvCxnSpPr>
        <p:spPr>
          <a:xfrm>
            <a:off x="6302783" y="2838906"/>
            <a:ext cx="744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5" name="Google Shape;345;p22"/>
          <p:cNvCxnSpPr/>
          <p:nvPr/>
        </p:nvCxnSpPr>
        <p:spPr>
          <a:xfrm rot="10800000">
            <a:off x="7132650" y="4047900"/>
            <a:ext cx="774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22"/>
          <p:cNvSpPr/>
          <p:nvPr/>
        </p:nvSpPr>
        <p:spPr>
          <a:xfrm>
            <a:off x="7582250" y="2358632"/>
            <a:ext cx="907500" cy="9075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47" name="Google Shape;347;p22"/>
          <p:cNvSpPr/>
          <p:nvPr/>
        </p:nvSpPr>
        <p:spPr>
          <a:xfrm>
            <a:off x="7582250" y="3621682"/>
            <a:ext cx="907500" cy="9075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48" name="Google Shape;348;p22"/>
          <p:cNvPicPr preferRelativeResize="0"/>
          <p:nvPr/>
        </p:nvPicPr>
        <p:blipFill rotWithShape="1">
          <a:blip r:embed="rId10">
            <a:alphaModFix/>
          </a:blip>
          <a:srcRect b="55683" l="51621" r="7792" t="13774"/>
          <a:stretch/>
        </p:blipFill>
        <p:spPr>
          <a:xfrm>
            <a:off x="3135913" y="1778820"/>
            <a:ext cx="817901" cy="164119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220000" dist="47625">
              <a:srgbClr val="000000">
                <a:alpha val="42000"/>
              </a:srgbClr>
            </a:outerShdw>
          </a:effectLst>
        </p:spPr>
      </p:pic>
      <p:sp>
        <p:nvSpPr>
          <p:cNvPr id="349" name="Google Shape;349;p22"/>
          <p:cNvSpPr/>
          <p:nvPr/>
        </p:nvSpPr>
        <p:spPr>
          <a:xfrm>
            <a:off x="7677224" y="2606400"/>
            <a:ext cx="717556" cy="475379"/>
          </a:xfrm>
          <a:custGeom>
            <a:rect b="b" l="l" r="r" t="t"/>
            <a:pathLst>
              <a:path extrusionOk="0" h="1940323" w="2958993">
                <a:moveTo>
                  <a:pt x="0" y="0"/>
                </a:moveTo>
                <a:lnTo>
                  <a:pt x="2958993" y="0"/>
                </a:lnTo>
                <a:lnTo>
                  <a:pt x="2958993" y="1940323"/>
                </a:lnTo>
                <a:lnTo>
                  <a:pt x="0" y="194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13469" l="-24719" r="-23628" t="-13789"/>
            </a:stretch>
          </a:blipFill>
          <a:ln>
            <a:noFill/>
          </a:ln>
        </p:spPr>
      </p:sp>
      <p:sp>
        <p:nvSpPr>
          <p:cNvPr id="350" name="Google Shape;350;p22"/>
          <p:cNvSpPr txBox="1"/>
          <p:nvPr/>
        </p:nvSpPr>
        <p:spPr>
          <a:xfrm>
            <a:off x="7554350" y="3847250"/>
            <a:ext cx="99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MNO’s &amp; Wallets</a:t>
            </a:r>
            <a:endParaRPr b="1" sz="1000">
              <a:solidFill>
                <a:schemeClr val="dk2"/>
              </a:solidFill>
            </a:endParaRPr>
          </a:p>
        </p:txBody>
      </p:sp>
      <p:pic>
        <p:nvPicPr>
          <p:cNvPr id="351" name="Google Shape;351;p22" title="3593460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26349" y="3980350"/>
            <a:ext cx="315601" cy="3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 title="3593460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59949" y="3980350"/>
            <a:ext cx="315601" cy="3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 title="3593460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39899" y="2007800"/>
            <a:ext cx="315601" cy="3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2" title="3593460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6124" y="4518825"/>
            <a:ext cx="315601" cy="3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/>
        </p:nvSpPr>
        <p:spPr>
          <a:xfrm>
            <a:off x="483624" y="4518825"/>
            <a:ext cx="436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Jabu business model includes a monthly professional service fee, an instant cash fee on all processed volume, as well as through processing fees and VAS reselling.</a:t>
            </a:r>
            <a:endParaRPr sz="700"/>
          </a:p>
        </p:txBody>
      </p:sp>
      <p:sp>
        <p:nvSpPr>
          <p:cNvPr id="356" name="Google Shape;356;p22"/>
          <p:cNvSpPr/>
          <p:nvPr/>
        </p:nvSpPr>
        <p:spPr>
          <a:xfrm rot="5400000">
            <a:off x="7531425" y="-298437"/>
            <a:ext cx="261600" cy="2397600"/>
          </a:xfrm>
          <a:prstGeom prst="round2SameRect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C66C9"/>
              </a:gs>
              <a:gs pos="11000">
                <a:srgbClr val="2C66C9"/>
              </a:gs>
              <a:gs pos="100000">
                <a:srgbClr val="2877FC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>
            <a:off x="6302954" y="742538"/>
            <a:ext cx="2751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Cash to X Conversion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/>
          <p:nvPr/>
        </p:nvSpPr>
        <p:spPr>
          <a:xfrm>
            <a:off x="657146" y="1633730"/>
            <a:ext cx="1905600" cy="19563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6151043" y="1633730"/>
            <a:ext cx="1905600" cy="19563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64" name="Google Shape;364;p23"/>
          <p:cNvSpPr/>
          <p:nvPr/>
        </p:nvSpPr>
        <p:spPr>
          <a:xfrm>
            <a:off x="5806344" y="3199653"/>
            <a:ext cx="2608839" cy="528865"/>
          </a:xfrm>
          <a:custGeom>
            <a:rect b="b" l="l" r="r" t="t"/>
            <a:pathLst>
              <a:path extrusionOk="0" h="907922" w="4597074">
                <a:moveTo>
                  <a:pt x="0" y="0"/>
                </a:moveTo>
                <a:lnTo>
                  <a:pt x="4597074" y="0"/>
                </a:lnTo>
                <a:lnTo>
                  <a:pt x="4597074" y="907922"/>
                </a:lnTo>
                <a:lnTo>
                  <a:pt x="0" y="907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65" name="Google Shape;365;p23"/>
          <p:cNvSpPr/>
          <p:nvPr/>
        </p:nvSpPr>
        <p:spPr>
          <a:xfrm>
            <a:off x="663003" y="3266812"/>
            <a:ext cx="1880070" cy="381669"/>
          </a:xfrm>
          <a:custGeom>
            <a:rect b="b" l="l" r="r" t="t"/>
            <a:pathLst>
              <a:path extrusionOk="0" h="591735" w="2996128">
                <a:moveTo>
                  <a:pt x="0" y="0"/>
                </a:moveTo>
                <a:lnTo>
                  <a:pt x="2996128" y="0"/>
                </a:lnTo>
                <a:lnTo>
                  <a:pt x="2996128" y="591735"/>
                </a:lnTo>
                <a:lnTo>
                  <a:pt x="0" y="591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66" name="Google Shape;366;p23"/>
          <p:cNvSpPr/>
          <p:nvPr/>
        </p:nvSpPr>
        <p:spPr>
          <a:xfrm>
            <a:off x="869244" y="3765688"/>
            <a:ext cx="1486211" cy="443671"/>
          </a:xfrm>
          <a:custGeom>
            <a:rect b="b" l="l" r="r" t="t"/>
            <a:pathLst>
              <a:path extrusionOk="0" h="905450" w="3112483">
                <a:moveTo>
                  <a:pt x="0" y="0"/>
                </a:moveTo>
                <a:lnTo>
                  <a:pt x="3112483" y="0"/>
                </a:lnTo>
                <a:lnTo>
                  <a:pt x="3112483" y="905450"/>
                </a:lnTo>
                <a:lnTo>
                  <a:pt x="0" y="905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cxnSp>
        <p:nvCxnSpPr>
          <p:cNvPr id="367" name="Google Shape;367;p23"/>
          <p:cNvCxnSpPr/>
          <p:nvPr/>
        </p:nvCxnSpPr>
        <p:spPr>
          <a:xfrm>
            <a:off x="869244" y="4262272"/>
            <a:ext cx="1420200" cy="0"/>
          </a:xfrm>
          <a:prstGeom prst="straightConnector1">
            <a:avLst/>
          </a:prstGeom>
          <a:noFill/>
          <a:ln cap="flat" cmpd="sng" w="9525">
            <a:solidFill>
              <a:schemeClr val="accent2">
                <a:alpha val="1765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8" name="Google Shape;368;p23"/>
          <p:cNvCxnSpPr/>
          <p:nvPr/>
        </p:nvCxnSpPr>
        <p:spPr>
          <a:xfrm>
            <a:off x="3616192" y="4262272"/>
            <a:ext cx="1420200" cy="0"/>
          </a:xfrm>
          <a:prstGeom prst="straightConnector1">
            <a:avLst/>
          </a:prstGeom>
          <a:noFill/>
          <a:ln cap="flat" cmpd="sng" w="9525">
            <a:solidFill>
              <a:schemeClr val="accent2">
                <a:alpha val="1765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23"/>
          <p:cNvCxnSpPr/>
          <p:nvPr/>
        </p:nvCxnSpPr>
        <p:spPr>
          <a:xfrm>
            <a:off x="6393753" y="4262272"/>
            <a:ext cx="1420200" cy="0"/>
          </a:xfrm>
          <a:prstGeom prst="straightConnector1">
            <a:avLst/>
          </a:prstGeom>
          <a:noFill/>
          <a:ln cap="flat" cmpd="sng" w="9525">
            <a:solidFill>
              <a:schemeClr val="accent2">
                <a:alpha val="1765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0" name="Google Shape;370;p23"/>
          <p:cNvSpPr/>
          <p:nvPr/>
        </p:nvSpPr>
        <p:spPr>
          <a:xfrm>
            <a:off x="6363140" y="3765688"/>
            <a:ext cx="1455181" cy="450943"/>
          </a:xfrm>
          <a:custGeom>
            <a:rect b="b" l="l" r="r" t="t"/>
            <a:pathLst>
              <a:path extrusionOk="0" h="939465" w="3112686">
                <a:moveTo>
                  <a:pt x="0" y="0"/>
                </a:moveTo>
                <a:lnTo>
                  <a:pt x="3112687" y="0"/>
                </a:lnTo>
                <a:lnTo>
                  <a:pt x="3112687" y="939466"/>
                </a:lnTo>
                <a:lnTo>
                  <a:pt x="0" y="939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71" name="Google Shape;371;p23"/>
          <p:cNvSpPr txBox="1"/>
          <p:nvPr/>
        </p:nvSpPr>
        <p:spPr>
          <a:xfrm>
            <a:off x="6089760" y="2429772"/>
            <a:ext cx="839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03</a:t>
            </a:r>
            <a:r>
              <a:rPr lang="en" sz="1800">
                <a:solidFill>
                  <a:schemeClr val="accen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.</a:t>
            </a:r>
            <a:endParaRPr sz="1100"/>
          </a:p>
        </p:txBody>
      </p:sp>
      <p:sp>
        <p:nvSpPr>
          <p:cNvPr id="372" name="Google Shape;372;p23"/>
          <p:cNvSpPr/>
          <p:nvPr/>
        </p:nvSpPr>
        <p:spPr>
          <a:xfrm>
            <a:off x="3404094" y="1633730"/>
            <a:ext cx="1905600" cy="1956300"/>
          </a:xfrm>
          <a:prstGeom prst="ellipse">
            <a:avLst/>
          </a:prstGeom>
          <a:gradFill>
            <a:gsLst>
              <a:gs pos="0">
                <a:srgbClr val="B7CDE4"/>
              </a:gs>
              <a:gs pos="100000">
                <a:srgbClr val="F3F7FC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73" name="Google Shape;373;p23"/>
          <p:cNvSpPr/>
          <p:nvPr/>
        </p:nvSpPr>
        <p:spPr>
          <a:xfrm>
            <a:off x="3616192" y="3765688"/>
            <a:ext cx="1579760" cy="441561"/>
          </a:xfrm>
          <a:custGeom>
            <a:rect b="b" l="l" r="r" t="t"/>
            <a:pathLst>
              <a:path extrusionOk="0" h="857400" w="3143800">
                <a:moveTo>
                  <a:pt x="0" y="0"/>
                </a:moveTo>
                <a:lnTo>
                  <a:pt x="3143799" y="0"/>
                </a:lnTo>
                <a:lnTo>
                  <a:pt x="3143799" y="857400"/>
                </a:lnTo>
                <a:lnTo>
                  <a:pt x="0" y="8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74" name="Google Shape;374;p23"/>
          <p:cNvSpPr txBox="1"/>
          <p:nvPr/>
        </p:nvSpPr>
        <p:spPr>
          <a:xfrm>
            <a:off x="2728185" y="2429772"/>
            <a:ext cx="839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02</a:t>
            </a:r>
            <a:r>
              <a:rPr lang="en" sz="1800">
                <a:solidFill>
                  <a:schemeClr val="accen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.</a:t>
            </a:r>
            <a:endParaRPr sz="1100"/>
          </a:p>
        </p:txBody>
      </p:sp>
      <p:sp>
        <p:nvSpPr>
          <p:cNvPr id="375" name="Google Shape;375;p23"/>
          <p:cNvSpPr txBox="1"/>
          <p:nvPr/>
        </p:nvSpPr>
        <p:spPr>
          <a:xfrm>
            <a:off x="532712" y="2429772"/>
            <a:ext cx="839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01</a:t>
            </a:r>
            <a:r>
              <a:rPr lang="en" sz="1800">
                <a:solidFill>
                  <a:schemeClr val="accent1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.</a:t>
            </a:r>
            <a:endParaRPr sz="1100"/>
          </a:p>
        </p:txBody>
      </p:sp>
      <p:sp>
        <p:nvSpPr>
          <p:cNvPr id="376" name="Google Shape;376;p23"/>
          <p:cNvSpPr txBox="1"/>
          <p:nvPr/>
        </p:nvSpPr>
        <p:spPr>
          <a:xfrm>
            <a:off x="641355" y="4331252"/>
            <a:ext cx="1937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Cash Reconciliation and Transactions</a:t>
            </a:r>
            <a:endParaRPr sz="1100"/>
          </a:p>
        </p:txBody>
      </p:sp>
      <p:sp>
        <p:nvSpPr>
          <p:cNvPr id="377" name="Google Shape;377;p23"/>
          <p:cNvSpPr txBox="1"/>
          <p:nvPr/>
        </p:nvSpPr>
        <p:spPr>
          <a:xfrm>
            <a:off x="3388303" y="4331252"/>
            <a:ext cx="1937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Bulk Cash Payments</a:t>
            </a:r>
            <a:endParaRPr sz="1100"/>
          </a:p>
        </p:txBody>
      </p:sp>
      <p:sp>
        <p:nvSpPr>
          <p:cNvPr id="378" name="Google Shape;378;p23"/>
          <p:cNvSpPr txBox="1"/>
          <p:nvPr/>
        </p:nvSpPr>
        <p:spPr>
          <a:xfrm>
            <a:off x="6135251" y="4331252"/>
            <a:ext cx="1937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Prepaid Card and Card Machines</a:t>
            </a:r>
            <a:endParaRPr sz="1100"/>
          </a:p>
        </p:txBody>
      </p:sp>
      <p:sp>
        <p:nvSpPr>
          <p:cNvPr id="379" name="Google Shape;379;p23"/>
          <p:cNvSpPr txBox="1"/>
          <p:nvPr/>
        </p:nvSpPr>
        <p:spPr>
          <a:xfrm>
            <a:off x="439400" y="207000"/>
            <a:ext cx="8069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Jabu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Ecosystem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empowers </a:t>
            </a:r>
            <a:r>
              <a:rPr b="1" lang="en" sz="2000">
                <a:solidFill>
                  <a:srgbClr val="2C66C9"/>
                </a:solidFill>
                <a:latin typeface="Montserrat"/>
                <a:ea typeface="Montserrat"/>
                <a:cs typeface="Montserrat"/>
                <a:sym typeface="Montserrat"/>
              </a:rPr>
              <a:t>Central Banks and Commercial Banks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 </a:t>
            </a: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Africa by formalising the Informal </a:t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23"/>
          <p:cNvSpPr/>
          <p:nvPr/>
        </p:nvSpPr>
        <p:spPr>
          <a:xfrm rot="-638437">
            <a:off x="5855575" y="1381707"/>
            <a:ext cx="2344790" cy="2325775"/>
          </a:xfrm>
          <a:custGeom>
            <a:rect b="b" l="l" r="r" t="t"/>
            <a:pathLst>
              <a:path extrusionOk="0" h="5451327" w="5586595">
                <a:moveTo>
                  <a:pt x="0" y="0"/>
                </a:moveTo>
                <a:lnTo>
                  <a:pt x="5586595" y="0"/>
                </a:lnTo>
                <a:lnTo>
                  <a:pt x="5586595" y="5451327"/>
                </a:lnTo>
                <a:lnTo>
                  <a:pt x="0" y="5451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5588" l="-16269" r="-18379" t="-1971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grpSp>
        <p:nvGrpSpPr>
          <p:cNvPr id="381" name="Google Shape;381;p23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382" name="Google Shape;382;p23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388" name="Google Shape;38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52977" y="4884723"/>
            <a:ext cx="96046" cy="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25765" y="4892283"/>
            <a:ext cx="90250" cy="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3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3">
            <a:hlinkClick r:id="rId12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pic>
        <p:nvPicPr>
          <p:cNvPr id="392" name="Google Shape;392;p23"/>
          <p:cNvPicPr preferRelativeResize="0"/>
          <p:nvPr/>
        </p:nvPicPr>
        <p:blipFill rotWithShape="1">
          <a:blip r:embed="rId13">
            <a:alphaModFix/>
          </a:blip>
          <a:srcRect b="0" l="27338" r="33488" t="6994"/>
          <a:stretch/>
        </p:blipFill>
        <p:spPr>
          <a:xfrm>
            <a:off x="833557" y="1530389"/>
            <a:ext cx="1352739" cy="219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/>
          <p:cNvPicPr preferRelativeResize="0"/>
          <p:nvPr/>
        </p:nvPicPr>
        <p:blipFill rotWithShape="1">
          <a:blip r:embed="rId14">
            <a:alphaModFix/>
          </a:blip>
          <a:srcRect b="55683" l="51621" r="7792" t="13774"/>
          <a:stretch/>
        </p:blipFill>
        <p:spPr>
          <a:xfrm>
            <a:off x="3321515" y="1196167"/>
            <a:ext cx="1111311" cy="228944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220000" dist="47625">
              <a:srgbClr val="000000">
                <a:alpha val="42000"/>
              </a:srgbClr>
            </a:outerShdw>
          </a:effectLst>
        </p:spPr>
      </p:pic>
      <p:pic>
        <p:nvPicPr>
          <p:cNvPr id="394" name="Google Shape;394;p23"/>
          <p:cNvPicPr preferRelativeResize="0"/>
          <p:nvPr/>
        </p:nvPicPr>
        <p:blipFill rotWithShape="1">
          <a:blip r:embed="rId14">
            <a:alphaModFix/>
          </a:blip>
          <a:srcRect b="55250" l="7759" r="49860" t="14208"/>
          <a:stretch/>
        </p:blipFill>
        <p:spPr>
          <a:xfrm rot="234690">
            <a:off x="4268448" y="1624632"/>
            <a:ext cx="1160550" cy="228918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220000" dist="47625">
              <a:srgbClr val="000000">
                <a:alpha val="42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8612083" y="4875816"/>
            <a:ext cx="206932" cy="117206"/>
            <a:chOff x="10546080" y="508000"/>
            <a:chExt cx="661760" cy="374818"/>
          </a:xfrm>
        </p:grpSpPr>
        <p:sp>
          <p:nvSpPr>
            <p:cNvPr id="400" name="Google Shape;400;p24"/>
            <p:cNvSpPr/>
            <p:nvPr/>
          </p:nvSpPr>
          <p:spPr>
            <a:xfrm>
              <a:off x="1054608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1081861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11091140" y="508000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1054608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1081861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11091140" y="766118"/>
              <a:ext cx="116700" cy="116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406" name="Google Shape;406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2754" y="4884722"/>
            <a:ext cx="96041" cy="9604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4">
            <a:hlinkClick r:id="rId5"/>
          </p:cNvPr>
          <p:cNvSpPr txBox="1"/>
          <p:nvPr/>
        </p:nvSpPr>
        <p:spPr>
          <a:xfrm>
            <a:off x="3944307" y="4891530"/>
            <a:ext cx="1255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D1D1D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www.gojabu.com</a:t>
            </a:r>
            <a:endParaRPr sz="1100"/>
          </a:p>
        </p:txBody>
      </p:sp>
      <p:sp>
        <p:nvSpPr>
          <p:cNvPr id="408" name="Google Shape;408;p24"/>
          <p:cNvSpPr txBox="1"/>
          <p:nvPr/>
        </p:nvSpPr>
        <p:spPr>
          <a:xfrm>
            <a:off x="119425" y="348075"/>
            <a:ext cx="90177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900">
                <a:latin typeface="Montserrat"/>
                <a:ea typeface="Montserrat"/>
                <a:cs typeface="Montserrat"/>
                <a:sym typeface="Montserrat"/>
              </a:rPr>
              <a:t>Cash is still king.  Fintech operations make it </a:t>
            </a:r>
            <a:r>
              <a:rPr b="1" lang="en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traceable, cuts risk, </a:t>
            </a:r>
            <a:endParaRPr b="1" sz="19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Provides easy </a:t>
            </a:r>
            <a:r>
              <a:rPr b="1" lang="en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reconciliation</a:t>
            </a:r>
            <a:r>
              <a:rPr b="1" lang="en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and brings it within Regulatory oversight </a:t>
            </a:r>
            <a:endParaRPr b="1" sz="19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9" name="Google Shape;409;p24" title="Screenshot 2025-04-04 at 5.57.26 PM.png"/>
          <p:cNvPicPr preferRelativeResize="0"/>
          <p:nvPr/>
        </p:nvPicPr>
        <p:blipFill rotWithShape="1">
          <a:blip r:embed="rId6">
            <a:alphaModFix/>
          </a:blip>
          <a:srcRect b="5678" l="9159" r="9638" t="0"/>
          <a:stretch/>
        </p:blipFill>
        <p:spPr>
          <a:xfrm>
            <a:off x="434500" y="1477450"/>
            <a:ext cx="3842027" cy="279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4" title="PHOTO-2024-12-23-17-25-17 2 (1).jpg"/>
          <p:cNvPicPr preferRelativeResize="0"/>
          <p:nvPr/>
        </p:nvPicPr>
        <p:blipFill rotWithShape="1">
          <a:blip r:embed="rId7">
            <a:alphaModFix/>
          </a:blip>
          <a:srcRect b="19768" l="0" r="0" t="0"/>
          <a:stretch/>
        </p:blipFill>
        <p:spPr>
          <a:xfrm>
            <a:off x="4177266" y="1433550"/>
            <a:ext cx="4641756" cy="27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